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34"/>
  </p:notesMasterIdLst>
  <p:handoutMasterIdLst>
    <p:handoutMasterId r:id="rId35"/>
  </p:handoutMasterIdLst>
  <p:sldIdLst>
    <p:sldId id="346" r:id="rId2"/>
    <p:sldId id="347" r:id="rId3"/>
    <p:sldId id="348" r:id="rId4"/>
    <p:sldId id="349" r:id="rId5"/>
    <p:sldId id="350" r:id="rId6"/>
    <p:sldId id="351" r:id="rId7"/>
    <p:sldId id="352" r:id="rId8"/>
    <p:sldId id="353" r:id="rId9"/>
    <p:sldId id="356" r:id="rId10"/>
    <p:sldId id="354" r:id="rId11"/>
    <p:sldId id="355" r:id="rId12"/>
    <p:sldId id="357" r:id="rId13"/>
    <p:sldId id="358" r:id="rId14"/>
    <p:sldId id="359" r:id="rId15"/>
    <p:sldId id="360" r:id="rId16"/>
    <p:sldId id="362" r:id="rId17"/>
    <p:sldId id="361" r:id="rId18"/>
    <p:sldId id="363" r:id="rId19"/>
    <p:sldId id="364" r:id="rId20"/>
    <p:sldId id="365" r:id="rId21"/>
    <p:sldId id="366" r:id="rId22"/>
    <p:sldId id="367" r:id="rId23"/>
    <p:sldId id="368" r:id="rId24"/>
    <p:sldId id="369" r:id="rId25"/>
    <p:sldId id="370" r:id="rId26"/>
    <p:sldId id="371" r:id="rId27"/>
    <p:sldId id="372" r:id="rId28"/>
    <p:sldId id="373" r:id="rId29"/>
    <p:sldId id="374" r:id="rId30"/>
    <p:sldId id="376" r:id="rId31"/>
    <p:sldId id="377" r:id="rId32"/>
    <p:sldId id="378" r:id="rId33"/>
  </p:sldIdLst>
  <p:sldSz cx="9144000" cy="6858000" type="screen4x3"/>
  <p:notesSz cx="6858000" cy="9144000"/>
  <p:custShowLst>
    <p:custShow name="Bolzano" id="0">
      <p:sldLst/>
    </p:custShow>
    <p:custShow name="Cantor" id="1">
      <p:sldLst/>
    </p:custShow>
    <p:custShow name="Hilbert" id="2">
      <p:sldLst/>
    </p:custShow>
    <p:custShow name="Archimede" id="3">
      <p:sldLst/>
    </p:custShow>
  </p:custShowLst>
  <p:defaultTextStyle>
    <a:defPPr>
      <a:defRPr lang="en-US"/>
    </a:defPPr>
    <a:lvl1pPr algn="l" rtl="0" fontAlgn="base">
      <a:spcBef>
        <a:spcPct val="0"/>
      </a:spcBef>
      <a:spcAft>
        <a:spcPct val="0"/>
      </a:spcAft>
      <a:defRPr sz="3600" kern="1200">
        <a:solidFill>
          <a:schemeClr val="tx1"/>
        </a:solidFill>
        <a:latin typeface="Times New Roman" panose="02020603050405020304" pitchFamily="18" charset="0"/>
        <a:ea typeface="ＭＳ Ｐゴシック" panose="020B0600070205080204" pitchFamily="34" charset="-128"/>
        <a:cs typeface="+mn-cs"/>
      </a:defRPr>
    </a:lvl1pPr>
    <a:lvl2pPr marL="457200" algn="l" rtl="0" fontAlgn="base">
      <a:spcBef>
        <a:spcPct val="0"/>
      </a:spcBef>
      <a:spcAft>
        <a:spcPct val="0"/>
      </a:spcAft>
      <a:defRPr sz="3600" kern="1200">
        <a:solidFill>
          <a:schemeClr val="tx1"/>
        </a:solidFill>
        <a:latin typeface="Times New Roman" panose="02020603050405020304" pitchFamily="18" charset="0"/>
        <a:ea typeface="ＭＳ Ｐゴシック" panose="020B0600070205080204" pitchFamily="34" charset="-128"/>
        <a:cs typeface="+mn-cs"/>
      </a:defRPr>
    </a:lvl2pPr>
    <a:lvl3pPr marL="914400" algn="l" rtl="0" fontAlgn="base">
      <a:spcBef>
        <a:spcPct val="0"/>
      </a:spcBef>
      <a:spcAft>
        <a:spcPct val="0"/>
      </a:spcAft>
      <a:defRPr sz="3600" kern="1200">
        <a:solidFill>
          <a:schemeClr val="tx1"/>
        </a:solidFill>
        <a:latin typeface="Times New Roman" panose="02020603050405020304" pitchFamily="18" charset="0"/>
        <a:ea typeface="ＭＳ Ｐゴシック" panose="020B0600070205080204" pitchFamily="34" charset="-128"/>
        <a:cs typeface="+mn-cs"/>
      </a:defRPr>
    </a:lvl3pPr>
    <a:lvl4pPr marL="1371600" algn="l" rtl="0" fontAlgn="base">
      <a:spcBef>
        <a:spcPct val="0"/>
      </a:spcBef>
      <a:spcAft>
        <a:spcPct val="0"/>
      </a:spcAft>
      <a:defRPr sz="3600" kern="1200">
        <a:solidFill>
          <a:schemeClr val="tx1"/>
        </a:solidFill>
        <a:latin typeface="Times New Roman" panose="02020603050405020304" pitchFamily="18" charset="0"/>
        <a:ea typeface="ＭＳ Ｐゴシック" panose="020B0600070205080204" pitchFamily="34" charset="-128"/>
        <a:cs typeface="+mn-cs"/>
      </a:defRPr>
    </a:lvl4pPr>
    <a:lvl5pPr marL="1828800" algn="l" rtl="0" fontAlgn="base">
      <a:spcBef>
        <a:spcPct val="0"/>
      </a:spcBef>
      <a:spcAft>
        <a:spcPct val="0"/>
      </a:spcAft>
      <a:defRPr sz="3600" kern="1200">
        <a:solidFill>
          <a:schemeClr val="tx1"/>
        </a:solidFill>
        <a:latin typeface="Times New Roman" panose="02020603050405020304" pitchFamily="18" charset="0"/>
        <a:ea typeface="ＭＳ Ｐゴシック" panose="020B0600070205080204" pitchFamily="34" charset="-128"/>
        <a:cs typeface="+mn-cs"/>
      </a:defRPr>
    </a:lvl5pPr>
    <a:lvl6pPr marL="2286000" algn="l" defTabSz="914400" rtl="0" eaLnBrk="1" latinLnBrk="0" hangingPunct="1">
      <a:defRPr sz="3600" kern="1200">
        <a:solidFill>
          <a:schemeClr val="tx1"/>
        </a:solidFill>
        <a:latin typeface="Times New Roman" panose="02020603050405020304" pitchFamily="18" charset="0"/>
        <a:ea typeface="ＭＳ Ｐゴシック" panose="020B0600070205080204" pitchFamily="34" charset="-128"/>
        <a:cs typeface="+mn-cs"/>
      </a:defRPr>
    </a:lvl6pPr>
    <a:lvl7pPr marL="2743200" algn="l" defTabSz="914400" rtl="0" eaLnBrk="1" latinLnBrk="0" hangingPunct="1">
      <a:defRPr sz="3600" kern="1200">
        <a:solidFill>
          <a:schemeClr val="tx1"/>
        </a:solidFill>
        <a:latin typeface="Times New Roman" panose="02020603050405020304" pitchFamily="18" charset="0"/>
        <a:ea typeface="ＭＳ Ｐゴシック" panose="020B0600070205080204" pitchFamily="34" charset="-128"/>
        <a:cs typeface="+mn-cs"/>
      </a:defRPr>
    </a:lvl7pPr>
    <a:lvl8pPr marL="3200400" algn="l" defTabSz="914400" rtl="0" eaLnBrk="1" latinLnBrk="0" hangingPunct="1">
      <a:defRPr sz="3600" kern="1200">
        <a:solidFill>
          <a:schemeClr val="tx1"/>
        </a:solidFill>
        <a:latin typeface="Times New Roman" panose="02020603050405020304" pitchFamily="18" charset="0"/>
        <a:ea typeface="ＭＳ Ｐゴシック" panose="020B0600070205080204" pitchFamily="34" charset="-128"/>
        <a:cs typeface="+mn-cs"/>
      </a:defRPr>
    </a:lvl8pPr>
    <a:lvl9pPr marL="3657600" algn="l" defTabSz="914400" rtl="0" eaLnBrk="1" latinLnBrk="0" hangingPunct="1">
      <a:defRPr sz="3600" kern="1200">
        <a:solidFill>
          <a:schemeClr val="tx1"/>
        </a:solidFill>
        <a:latin typeface="Times New Roman" panose="02020603050405020304" pitchFamily="18" charset="0"/>
        <a:ea typeface="ＭＳ Ｐゴシック" panose="020B0600070205080204" pitchFamily="34" charset="-128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3A7B53"/>
    <a:srgbClr val="FFFFFF"/>
    <a:srgbClr val="FFF9EA"/>
    <a:srgbClr val="0000FF"/>
    <a:srgbClr val="F9F9F9"/>
    <a:srgbClr val="F0F0F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C4B1156A-380E-4F78-BDF5-A606A8083BF9}" styleName="Medium Style 4 - Accent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 w="12700" cmpd="sng">
              <a:solidFill>
                <a:schemeClr val="accent4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4"/>
              </a:solidFill>
            </a:ln>
          </a:top>
        </a:tcBdr>
        <a:fill>
          <a:solidFill>
            <a:schemeClr val="accent4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4">
              <a:tint val="20000"/>
            </a:schemeClr>
          </a:solidFill>
        </a:fill>
      </a:tcStyle>
    </a:firstRow>
  </a:tblStyle>
  <a:tblStyle styleId="{ED083AE6-46FA-4A59-8FB0-9F97EB10719F}" styleName="Light Style 3 - Accent 4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 w="12700" cmpd="sng">
              <a:solidFill>
                <a:schemeClr val="accent4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20000"/>
            </a:schemeClr>
          </a:solidFill>
        </a:fill>
      </a:tcStyle>
    </a:band1H>
    <a:band1V>
      <a:tcStyle>
        <a:tcBdr/>
        <a:fill>
          <a:solidFill>
            <a:schemeClr val="accent4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4"/>
              </a:solidFill>
            </a:ln>
          </a:bottom>
        </a:tcBdr>
        <a:fill>
          <a:noFill/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69C7853C-536D-4A76-A0AE-DD22124D55A5}" styleName="Themed Style 1 - Accent 3">
    <a:tblBg>
      <a:fillRef idx="2">
        <a:schemeClr val="accent3"/>
      </a:fillRef>
      <a:effectRef idx="1">
        <a:schemeClr val="accent3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Ref idx="1">
              <a:schemeClr val="accent3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  <a:fill>
          <a:solidFill>
            <a:schemeClr val="accent3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3"/>
            </a:lnRef>
          </a:left>
          <a:right>
            <a:lnRef idx="2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2">
              <a:schemeClr val="accent3"/>
            </a:lnRef>
          </a:top>
          <a:bottom>
            <a:lnRef idx="2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/>
          </a:solidFill>
        </a:fill>
      </a:tcStyle>
    </a:firstRow>
  </a:tblStyle>
  <a:tblStyle styleId="{616DA210-FB5B-4158-B5E0-FEB733F419BA}" styleName="Light Style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0431"/>
    <p:restoredTop sz="94633"/>
  </p:normalViewPr>
  <p:slideViewPr>
    <p:cSldViewPr snapToGrid="0">
      <p:cViewPr>
        <p:scale>
          <a:sx n="85" d="100"/>
          <a:sy n="85" d="100"/>
        </p:scale>
        <p:origin x="1512" y="18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10" d="100"/>
        <a:sy n="110" d="100"/>
      </p:scale>
      <p:origin x="0" y="0"/>
    </p:cViewPr>
  </p:notesTextViewPr>
  <p:notesViewPr>
    <p:cSldViewPr snapToGrid="0">
      <p:cViewPr varScale="1">
        <p:scale>
          <a:sx n="58" d="100"/>
          <a:sy n="58" d="100"/>
        </p:scale>
        <p:origin x="-1812" y="-72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tableStyles" Target="tableStyles.xml"/><Relationship Id="rId21" Type="http://schemas.openxmlformats.org/officeDocument/2006/relationships/slide" Target="slides/slide20.xml"/><Relationship Id="rId34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handoutMaster" Target="handoutMasters/handoutMaster1.xml"/><Relationship Id="rId8" Type="http://schemas.openxmlformats.org/officeDocument/2006/relationships/slide" Target="slides/slide7.xml"/><Relationship Id="rId3" Type="http://schemas.openxmlformats.org/officeDocument/2006/relationships/slide" Target="slides/slide2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786" name="Rectangle 2">
            <a:extLst>
              <a:ext uri="{FF2B5EF4-FFF2-40B4-BE49-F238E27FC236}">
                <a16:creationId xmlns:a16="http://schemas.microsoft.com/office/drawing/2014/main" id="{A19E2AD5-94F8-044C-88F4-6397D20E46A1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r>
              <a:rPr lang="it-IT" altLang="it-IT"/>
              <a:t>L'infinito</a:t>
            </a:r>
          </a:p>
        </p:txBody>
      </p:sp>
      <p:sp>
        <p:nvSpPr>
          <p:cNvPr id="118787" name="Rectangle 3">
            <a:extLst>
              <a:ext uri="{FF2B5EF4-FFF2-40B4-BE49-F238E27FC236}">
                <a16:creationId xmlns:a16="http://schemas.microsoft.com/office/drawing/2014/main" id="{5985F3B7-0982-604D-A49F-264E3F224B82}"/>
              </a:ext>
            </a:extLst>
          </p:cNvPr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r>
              <a:rPr lang="it-IT" altLang="it-IT"/>
              <a:t>20/09/02</a:t>
            </a:r>
          </a:p>
        </p:txBody>
      </p:sp>
      <p:sp>
        <p:nvSpPr>
          <p:cNvPr id="118788" name="Rectangle 4">
            <a:extLst>
              <a:ext uri="{FF2B5EF4-FFF2-40B4-BE49-F238E27FC236}">
                <a16:creationId xmlns:a16="http://schemas.microsoft.com/office/drawing/2014/main" id="{0A0D1A7D-C4F1-EF45-95D0-87F913F8EB0A}"/>
              </a:ext>
            </a:extLst>
          </p:cNvPr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r>
              <a:rPr lang="it-IT" altLang="it-IT"/>
              <a:t>Liceo Scientifico "Laurana" - Urbino</a:t>
            </a:r>
          </a:p>
        </p:txBody>
      </p:sp>
      <p:sp>
        <p:nvSpPr>
          <p:cNvPr id="118789" name="Rectangle 5">
            <a:extLst>
              <a:ext uri="{FF2B5EF4-FFF2-40B4-BE49-F238E27FC236}">
                <a16:creationId xmlns:a16="http://schemas.microsoft.com/office/drawing/2014/main" id="{4FD03895-2167-0F40-886B-7DB437C9A946}"/>
              </a:ext>
            </a:extLst>
          </p:cNvPr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146C6F90-05EA-A940-B0E1-146D7E347DB3}" type="slidenum">
              <a:rPr lang="it-IT" altLang="it-IT"/>
              <a:pPr/>
              <a:t>‹N›</a:t>
            </a:fld>
            <a:endParaRPr lang="it-IT" altLang="it-IT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6" name="Rectangle 2">
            <a:extLst>
              <a:ext uri="{FF2B5EF4-FFF2-40B4-BE49-F238E27FC236}">
                <a16:creationId xmlns:a16="http://schemas.microsoft.com/office/drawing/2014/main" id="{DCDA0F54-1627-CC40-976A-DCAE981E965D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r>
              <a:rPr lang="it-IT" altLang="it-IT"/>
              <a:t>L'infinito</a:t>
            </a:r>
          </a:p>
        </p:txBody>
      </p:sp>
      <p:sp>
        <p:nvSpPr>
          <p:cNvPr id="52227" name="Rectangle 3">
            <a:extLst>
              <a:ext uri="{FF2B5EF4-FFF2-40B4-BE49-F238E27FC236}">
                <a16:creationId xmlns:a16="http://schemas.microsoft.com/office/drawing/2014/main" id="{5E368590-8684-C847-9AAF-3C2B702587A6}"/>
              </a:ext>
            </a:extLst>
          </p:cNvPr>
          <p:cNvSpPr>
            <a:spLocks noGrp="1" noChangeArrowheads="1"/>
          </p:cNvSpPr>
          <p:nvPr>
            <p:ph type="dt" idx="1"/>
          </p:nvPr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r>
              <a:rPr lang="it-IT" altLang="it-IT"/>
              <a:t>20/09/02</a:t>
            </a:r>
          </a:p>
        </p:txBody>
      </p:sp>
      <p:sp>
        <p:nvSpPr>
          <p:cNvPr id="14340" name="Rectangle 4">
            <a:extLst>
              <a:ext uri="{FF2B5EF4-FFF2-40B4-BE49-F238E27FC236}">
                <a16:creationId xmlns:a16="http://schemas.microsoft.com/office/drawing/2014/main" id="{363E4C08-42ED-7C4B-B0A9-9E220B0F1E90}"/>
              </a:ext>
            </a:extLst>
          </p:cNvPr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52229" name="Rectangle 5">
            <a:extLst>
              <a:ext uri="{FF2B5EF4-FFF2-40B4-BE49-F238E27FC236}">
                <a16:creationId xmlns:a16="http://schemas.microsoft.com/office/drawing/2014/main" id="{BF234503-AC88-C744-9324-28E51A15E831}"/>
              </a:ext>
            </a:extLst>
          </p:cNvPr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it-IT" altLang="it-IT"/>
              <a:t>Fare clic per modificare gli stili del testo dello schema</a:t>
            </a:r>
          </a:p>
          <a:p>
            <a:pPr lvl="1"/>
            <a:r>
              <a:rPr lang="it-IT" altLang="it-IT"/>
              <a:t>Secondo livello</a:t>
            </a:r>
          </a:p>
          <a:p>
            <a:pPr lvl="2"/>
            <a:r>
              <a:rPr lang="it-IT" altLang="it-IT"/>
              <a:t>Terzo livello</a:t>
            </a:r>
          </a:p>
          <a:p>
            <a:pPr lvl="3"/>
            <a:r>
              <a:rPr lang="it-IT" altLang="it-IT"/>
              <a:t>Quarto livello</a:t>
            </a:r>
          </a:p>
          <a:p>
            <a:pPr lvl="4"/>
            <a:r>
              <a:rPr lang="it-IT" altLang="it-IT"/>
              <a:t>Quinto livello</a:t>
            </a:r>
          </a:p>
        </p:txBody>
      </p:sp>
      <p:sp>
        <p:nvSpPr>
          <p:cNvPr id="52230" name="Rectangle 6">
            <a:extLst>
              <a:ext uri="{FF2B5EF4-FFF2-40B4-BE49-F238E27FC236}">
                <a16:creationId xmlns:a16="http://schemas.microsoft.com/office/drawing/2014/main" id="{77519502-1A1A-7646-B469-C0FFBBAFC59E}"/>
              </a:ext>
            </a:extLst>
          </p:cNvPr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r>
              <a:rPr lang="it-IT" altLang="it-IT"/>
              <a:t>Liceo Scientifico "Laurana" - Urbino</a:t>
            </a:r>
          </a:p>
        </p:txBody>
      </p:sp>
      <p:sp>
        <p:nvSpPr>
          <p:cNvPr id="52231" name="Rectangle 7">
            <a:extLst>
              <a:ext uri="{FF2B5EF4-FFF2-40B4-BE49-F238E27FC236}">
                <a16:creationId xmlns:a16="http://schemas.microsoft.com/office/drawing/2014/main" id="{06B942CC-DE3E-B940-8445-75AA765981A8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2A889829-C5AE-1E43-8DDD-E3B670CC34E6}" type="slidenum">
              <a:rPr lang="it-IT" altLang="it-IT"/>
              <a:pPr/>
              <a:t>‹N›</a:t>
            </a:fld>
            <a:endParaRPr lang="it-IT" altLang="it-IT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/>
  <p:notesStyle>
    <a:lvl1pPr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Arial Narrow" charset="0"/>
        <a:ea typeface="ＭＳ Ｐゴシック" pitchFamily="-107" charset="-128"/>
        <a:cs typeface="ＭＳ Ｐゴシック" pitchFamily="-107" charset="-128"/>
      </a:defRPr>
    </a:lvl1pPr>
    <a:lvl2pPr marL="4572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Arial Narrow" charset="0"/>
        <a:ea typeface="ＭＳ Ｐゴシック" charset="-128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Arial Narrow" charset="0"/>
        <a:ea typeface="ＭＳ Ｐゴシック" charset="-128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Arial Narrow" charset="0"/>
        <a:ea typeface="ＭＳ Ｐゴシック" charset="-128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Arial Narrow" charset="0"/>
        <a:ea typeface="ＭＳ Ｐゴシック" charset="-128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2">
            <a:extLst>
              <a:ext uri="{FF2B5EF4-FFF2-40B4-BE49-F238E27FC236}">
                <a16:creationId xmlns:a16="http://schemas.microsoft.com/office/drawing/2014/main" id="{4E28BEBC-9321-104E-AA98-7C87788F66AD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eaLnBrk="0" hangingPunct="0"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eaLnBrk="0" hangingPunct="0"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eaLnBrk="0" hangingPunct="0"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r>
              <a:rPr lang="it-IT" altLang="it-IT" sz="1200"/>
              <a:t>L'infinito</a:t>
            </a:r>
          </a:p>
        </p:txBody>
      </p:sp>
      <p:sp>
        <p:nvSpPr>
          <p:cNvPr id="16387" name="Rectangle 3">
            <a:extLst>
              <a:ext uri="{FF2B5EF4-FFF2-40B4-BE49-F238E27FC236}">
                <a16:creationId xmlns:a16="http://schemas.microsoft.com/office/drawing/2014/main" id="{AF00DD94-1DEB-5D45-AD90-A0E90D62FFC9}"/>
              </a:ext>
            </a:extLst>
          </p:cNvPr>
          <p:cNvSpPr>
            <a:spLocks noGrp="1" noChangeArrowheads="1"/>
          </p:cNvSpPr>
          <p:nvPr>
            <p:ph type="dt" sz="quarter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eaLnBrk="0" hangingPunct="0"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eaLnBrk="0" hangingPunct="0"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eaLnBrk="0" hangingPunct="0"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r>
              <a:rPr lang="it-IT" altLang="it-IT" sz="1200"/>
              <a:t>20/09/02</a:t>
            </a:r>
          </a:p>
        </p:txBody>
      </p:sp>
      <p:sp>
        <p:nvSpPr>
          <p:cNvPr id="16388" name="Rectangle 6">
            <a:extLst>
              <a:ext uri="{FF2B5EF4-FFF2-40B4-BE49-F238E27FC236}">
                <a16:creationId xmlns:a16="http://schemas.microsoft.com/office/drawing/2014/main" id="{1B1463A6-2167-324C-8A23-2DADC310B7F7}"/>
              </a:ext>
            </a:extLst>
          </p:cNvPr>
          <p:cNvSpPr>
            <a:spLocks noGrp="1" noChangeArrowheads="1"/>
          </p:cNvSpPr>
          <p:nvPr>
            <p:ph type="ftr" sz="quarter" idx="4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eaLnBrk="0" hangingPunct="0"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eaLnBrk="0" hangingPunct="0"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eaLnBrk="0" hangingPunct="0"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r>
              <a:rPr lang="it-IT" altLang="it-IT" sz="1200"/>
              <a:t>Liceo Scientifico "Laurana" - Urbino</a:t>
            </a:r>
          </a:p>
        </p:txBody>
      </p:sp>
      <p:sp>
        <p:nvSpPr>
          <p:cNvPr id="16389" name="Rectangle 7">
            <a:extLst>
              <a:ext uri="{FF2B5EF4-FFF2-40B4-BE49-F238E27FC236}">
                <a16:creationId xmlns:a16="http://schemas.microsoft.com/office/drawing/2014/main" id="{9991092E-0086-274A-A885-CFA8DDB88B69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eaLnBrk="0" hangingPunct="0"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eaLnBrk="0" hangingPunct="0"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eaLnBrk="0" hangingPunct="0"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fld id="{DC373008-7024-C24E-8FC0-1699C96F67CA}" type="slidenum">
              <a:rPr lang="it-IT" altLang="it-IT" sz="1200"/>
              <a:pPr eaLnBrk="1" hangingPunct="1"/>
              <a:t>1</a:t>
            </a:fld>
            <a:endParaRPr lang="it-IT" altLang="it-IT" sz="1200"/>
          </a:p>
        </p:txBody>
      </p:sp>
      <p:sp>
        <p:nvSpPr>
          <p:cNvPr id="16390" name="Rectangle 2">
            <a:extLst>
              <a:ext uri="{FF2B5EF4-FFF2-40B4-BE49-F238E27FC236}">
                <a16:creationId xmlns:a16="http://schemas.microsoft.com/office/drawing/2014/main" id="{73F69C2B-33E4-D046-9081-A9B0B4777146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391" name="Rectangle 3">
            <a:extLst>
              <a:ext uri="{FF2B5EF4-FFF2-40B4-BE49-F238E27FC236}">
                <a16:creationId xmlns:a16="http://schemas.microsoft.com/office/drawing/2014/main" id="{B5FDEF6E-52DE-C847-9A92-394FAD76B1A9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it-IT" altLang="it-IT">
              <a:latin typeface="Arial Narrow" panose="020B0604020202020204" pitchFamily="34" charset="0"/>
              <a:ea typeface="ＭＳ Ｐゴシック" panose="020B0600070205080204" pitchFamily="34" charset="-128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2">
            <a:extLst>
              <a:ext uri="{FF2B5EF4-FFF2-40B4-BE49-F238E27FC236}">
                <a16:creationId xmlns:a16="http://schemas.microsoft.com/office/drawing/2014/main" id="{4E28BEBC-9321-104E-AA98-7C87788F66AD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eaLnBrk="0" hangingPunct="0"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eaLnBrk="0" hangingPunct="0"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eaLnBrk="0" hangingPunct="0"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r>
              <a:rPr lang="it-IT" altLang="it-IT" sz="1200"/>
              <a:t>L'infinito</a:t>
            </a:r>
          </a:p>
        </p:txBody>
      </p:sp>
      <p:sp>
        <p:nvSpPr>
          <p:cNvPr id="16387" name="Rectangle 3">
            <a:extLst>
              <a:ext uri="{FF2B5EF4-FFF2-40B4-BE49-F238E27FC236}">
                <a16:creationId xmlns:a16="http://schemas.microsoft.com/office/drawing/2014/main" id="{AF00DD94-1DEB-5D45-AD90-A0E90D62FFC9}"/>
              </a:ext>
            </a:extLst>
          </p:cNvPr>
          <p:cNvSpPr>
            <a:spLocks noGrp="1" noChangeArrowheads="1"/>
          </p:cNvSpPr>
          <p:nvPr>
            <p:ph type="dt" sz="quarter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eaLnBrk="0" hangingPunct="0"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eaLnBrk="0" hangingPunct="0"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eaLnBrk="0" hangingPunct="0"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r>
              <a:rPr lang="it-IT" altLang="it-IT" sz="1200"/>
              <a:t>20/09/02</a:t>
            </a:r>
          </a:p>
        </p:txBody>
      </p:sp>
      <p:sp>
        <p:nvSpPr>
          <p:cNvPr id="16388" name="Rectangle 6">
            <a:extLst>
              <a:ext uri="{FF2B5EF4-FFF2-40B4-BE49-F238E27FC236}">
                <a16:creationId xmlns:a16="http://schemas.microsoft.com/office/drawing/2014/main" id="{1B1463A6-2167-324C-8A23-2DADC310B7F7}"/>
              </a:ext>
            </a:extLst>
          </p:cNvPr>
          <p:cNvSpPr>
            <a:spLocks noGrp="1" noChangeArrowheads="1"/>
          </p:cNvSpPr>
          <p:nvPr>
            <p:ph type="ftr" sz="quarter" idx="4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eaLnBrk="0" hangingPunct="0"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eaLnBrk="0" hangingPunct="0"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eaLnBrk="0" hangingPunct="0"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r>
              <a:rPr lang="it-IT" altLang="it-IT" sz="1200"/>
              <a:t>Liceo Scientifico "Laurana" - Urbino</a:t>
            </a:r>
          </a:p>
        </p:txBody>
      </p:sp>
      <p:sp>
        <p:nvSpPr>
          <p:cNvPr id="16389" name="Rectangle 7">
            <a:extLst>
              <a:ext uri="{FF2B5EF4-FFF2-40B4-BE49-F238E27FC236}">
                <a16:creationId xmlns:a16="http://schemas.microsoft.com/office/drawing/2014/main" id="{9991092E-0086-274A-A885-CFA8DDB88B69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eaLnBrk="0" hangingPunct="0"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eaLnBrk="0" hangingPunct="0"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eaLnBrk="0" hangingPunct="0"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fld id="{DC373008-7024-C24E-8FC0-1699C96F67CA}" type="slidenum">
              <a:rPr lang="it-IT" altLang="it-IT" sz="1200"/>
              <a:pPr eaLnBrk="1" hangingPunct="1"/>
              <a:t>2</a:t>
            </a:fld>
            <a:endParaRPr lang="it-IT" altLang="it-IT" sz="1200"/>
          </a:p>
        </p:txBody>
      </p:sp>
      <p:sp>
        <p:nvSpPr>
          <p:cNvPr id="16390" name="Rectangle 2">
            <a:extLst>
              <a:ext uri="{FF2B5EF4-FFF2-40B4-BE49-F238E27FC236}">
                <a16:creationId xmlns:a16="http://schemas.microsoft.com/office/drawing/2014/main" id="{73F69C2B-33E4-D046-9081-A9B0B4777146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391" name="Rectangle 3">
            <a:extLst>
              <a:ext uri="{FF2B5EF4-FFF2-40B4-BE49-F238E27FC236}">
                <a16:creationId xmlns:a16="http://schemas.microsoft.com/office/drawing/2014/main" id="{B5FDEF6E-52DE-C847-9A92-394FAD76B1A9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it-IT" altLang="it-IT">
              <a:latin typeface="Arial Narrow" panose="020B0604020202020204" pitchFamily="34" charset="0"/>
              <a:ea typeface="ＭＳ Ｐゴシック" panose="020B060007020508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58330968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2">
            <a:extLst>
              <a:ext uri="{FF2B5EF4-FFF2-40B4-BE49-F238E27FC236}">
                <a16:creationId xmlns:a16="http://schemas.microsoft.com/office/drawing/2014/main" id="{4E28BEBC-9321-104E-AA98-7C87788F66AD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eaLnBrk="0" hangingPunct="0"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eaLnBrk="0" hangingPunct="0"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eaLnBrk="0" hangingPunct="0"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r>
              <a:rPr lang="it-IT" altLang="it-IT" sz="1200"/>
              <a:t>L'infinito</a:t>
            </a:r>
          </a:p>
        </p:txBody>
      </p:sp>
      <p:sp>
        <p:nvSpPr>
          <p:cNvPr id="16387" name="Rectangle 3">
            <a:extLst>
              <a:ext uri="{FF2B5EF4-FFF2-40B4-BE49-F238E27FC236}">
                <a16:creationId xmlns:a16="http://schemas.microsoft.com/office/drawing/2014/main" id="{AF00DD94-1DEB-5D45-AD90-A0E90D62FFC9}"/>
              </a:ext>
            </a:extLst>
          </p:cNvPr>
          <p:cNvSpPr>
            <a:spLocks noGrp="1" noChangeArrowheads="1"/>
          </p:cNvSpPr>
          <p:nvPr>
            <p:ph type="dt" sz="quarter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eaLnBrk="0" hangingPunct="0"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eaLnBrk="0" hangingPunct="0"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eaLnBrk="0" hangingPunct="0"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r>
              <a:rPr lang="it-IT" altLang="it-IT" sz="1200"/>
              <a:t>20/09/02</a:t>
            </a:r>
          </a:p>
        </p:txBody>
      </p:sp>
      <p:sp>
        <p:nvSpPr>
          <p:cNvPr id="16388" name="Rectangle 6">
            <a:extLst>
              <a:ext uri="{FF2B5EF4-FFF2-40B4-BE49-F238E27FC236}">
                <a16:creationId xmlns:a16="http://schemas.microsoft.com/office/drawing/2014/main" id="{1B1463A6-2167-324C-8A23-2DADC310B7F7}"/>
              </a:ext>
            </a:extLst>
          </p:cNvPr>
          <p:cNvSpPr>
            <a:spLocks noGrp="1" noChangeArrowheads="1"/>
          </p:cNvSpPr>
          <p:nvPr>
            <p:ph type="ftr" sz="quarter" idx="4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eaLnBrk="0" hangingPunct="0"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eaLnBrk="0" hangingPunct="0"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eaLnBrk="0" hangingPunct="0"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r>
              <a:rPr lang="it-IT" altLang="it-IT" sz="1200"/>
              <a:t>Liceo Scientifico "Laurana" - Urbino</a:t>
            </a:r>
          </a:p>
        </p:txBody>
      </p:sp>
      <p:sp>
        <p:nvSpPr>
          <p:cNvPr id="16389" name="Rectangle 7">
            <a:extLst>
              <a:ext uri="{FF2B5EF4-FFF2-40B4-BE49-F238E27FC236}">
                <a16:creationId xmlns:a16="http://schemas.microsoft.com/office/drawing/2014/main" id="{9991092E-0086-274A-A885-CFA8DDB88B69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eaLnBrk="0" hangingPunct="0"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eaLnBrk="0" hangingPunct="0"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eaLnBrk="0" hangingPunct="0"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fld id="{DC373008-7024-C24E-8FC0-1699C96F67CA}" type="slidenum">
              <a:rPr lang="it-IT" altLang="it-IT" sz="1200"/>
              <a:pPr eaLnBrk="1" hangingPunct="1"/>
              <a:t>3</a:t>
            </a:fld>
            <a:endParaRPr lang="it-IT" altLang="it-IT" sz="1200"/>
          </a:p>
        </p:txBody>
      </p:sp>
      <p:sp>
        <p:nvSpPr>
          <p:cNvPr id="16390" name="Rectangle 2">
            <a:extLst>
              <a:ext uri="{FF2B5EF4-FFF2-40B4-BE49-F238E27FC236}">
                <a16:creationId xmlns:a16="http://schemas.microsoft.com/office/drawing/2014/main" id="{73F69C2B-33E4-D046-9081-A9B0B4777146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391" name="Rectangle 3">
            <a:extLst>
              <a:ext uri="{FF2B5EF4-FFF2-40B4-BE49-F238E27FC236}">
                <a16:creationId xmlns:a16="http://schemas.microsoft.com/office/drawing/2014/main" id="{B5FDEF6E-52DE-C847-9A92-394FAD76B1A9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it-IT" altLang="it-IT">
              <a:latin typeface="Arial Narrow" panose="020B0604020202020204" pitchFamily="34" charset="0"/>
              <a:ea typeface="ＭＳ Ｐゴシック" panose="020B060007020508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29986702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2">
            <a:extLst>
              <a:ext uri="{FF2B5EF4-FFF2-40B4-BE49-F238E27FC236}">
                <a16:creationId xmlns:a16="http://schemas.microsoft.com/office/drawing/2014/main" id="{4E28BEBC-9321-104E-AA98-7C87788F66AD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eaLnBrk="0" hangingPunct="0"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eaLnBrk="0" hangingPunct="0"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eaLnBrk="0" hangingPunct="0"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r>
              <a:rPr lang="it-IT" altLang="it-IT" sz="1200"/>
              <a:t>L'infinito</a:t>
            </a:r>
          </a:p>
        </p:txBody>
      </p:sp>
      <p:sp>
        <p:nvSpPr>
          <p:cNvPr id="16387" name="Rectangle 3">
            <a:extLst>
              <a:ext uri="{FF2B5EF4-FFF2-40B4-BE49-F238E27FC236}">
                <a16:creationId xmlns:a16="http://schemas.microsoft.com/office/drawing/2014/main" id="{AF00DD94-1DEB-5D45-AD90-A0E90D62FFC9}"/>
              </a:ext>
            </a:extLst>
          </p:cNvPr>
          <p:cNvSpPr>
            <a:spLocks noGrp="1" noChangeArrowheads="1"/>
          </p:cNvSpPr>
          <p:nvPr>
            <p:ph type="dt" sz="quarter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eaLnBrk="0" hangingPunct="0"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eaLnBrk="0" hangingPunct="0"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eaLnBrk="0" hangingPunct="0"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r>
              <a:rPr lang="it-IT" altLang="it-IT" sz="1200"/>
              <a:t>20/09/02</a:t>
            </a:r>
          </a:p>
        </p:txBody>
      </p:sp>
      <p:sp>
        <p:nvSpPr>
          <p:cNvPr id="16388" name="Rectangle 6">
            <a:extLst>
              <a:ext uri="{FF2B5EF4-FFF2-40B4-BE49-F238E27FC236}">
                <a16:creationId xmlns:a16="http://schemas.microsoft.com/office/drawing/2014/main" id="{1B1463A6-2167-324C-8A23-2DADC310B7F7}"/>
              </a:ext>
            </a:extLst>
          </p:cNvPr>
          <p:cNvSpPr>
            <a:spLocks noGrp="1" noChangeArrowheads="1"/>
          </p:cNvSpPr>
          <p:nvPr>
            <p:ph type="ftr" sz="quarter" idx="4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eaLnBrk="0" hangingPunct="0"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eaLnBrk="0" hangingPunct="0"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eaLnBrk="0" hangingPunct="0"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r>
              <a:rPr lang="it-IT" altLang="it-IT" sz="1200"/>
              <a:t>Liceo Scientifico "Laurana" - Urbino</a:t>
            </a:r>
          </a:p>
        </p:txBody>
      </p:sp>
      <p:sp>
        <p:nvSpPr>
          <p:cNvPr id="16389" name="Rectangle 7">
            <a:extLst>
              <a:ext uri="{FF2B5EF4-FFF2-40B4-BE49-F238E27FC236}">
                <a16:creationId xmlns:a16="http://schemas.microsoft.com/office/drawing/2014/main" id="{9991092E-0086-274A-A885-CFA8DDB88B69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eaLnBrk="0" hangingPunct="0"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eaLnBrk="0" hangingPunct="0"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eaLnBrk="0" hangingPunct="0"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fld id="{DC373008-7024-C24E-8FC0-1699C96F67CA}" type="slidenum">
              <a:rPr lang="it-IT" altLang="it-IT" sz="1200"/>
              <a:pPr eaLnBrk="1" hangingPunct="1"/>
              <a:t>4</a:t>
            </a:fld>
            <a:endParaRPr lang="it-IT" altLang="it-IT" sz="1200"/>
          </a:p>
        </p:txBody>
      </p:sp>
      <p:sp>
        <p:nvSpPr>
          <p:cNvPr id="16390" name="Rectangle 2">
            <a:extLst>
              <a:ext uri="{FF2B5EF4-FFF2-40B4-BE49-F238E27FC236}">
                <a16:creationId xmlns:a16="http://schemas.microsoft.com/office/drawing/2014/main" id="{73F69C2B-33E4-D046-9081-A9B0B4777146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391" name="Rectangle 3">
            <a:extLst>
              <a:ext uri="{FF2B5EF4-FFF2-40B4-BE49-F238E27FC236}">
                <a16:creationId xmlns:a16="http://schemas.microsoft.com/office/drawing/2014/main" id="{B5FDEF6E-52DE-C847-9A92-394FAD76B1A9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it-IT" altLang="it-IT">
              <a:latin typeface="Arial Narrow" panose="020B0604020202020204" pitchFamily="34" charset="0"/>
              <a:ea typeface="ＭＳ Ｐゴシック" panose="020B060007020508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53682227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2">
            <a:extLst>
              <a:ext uri="{FF2B5EF4-FFF2-40B4-BE49-F238E27FC236}">
                <a16:creationId xmlns:a16="http://schemas.microsoft.com/office/drawing/2014/main" id="{4E28BEBC-9321-104E-AA98-7C87788F66AD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eaLnBrk="0" hangingPunct="0"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eaLnBrk="0" hangingPunct="0"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eaLnBrk="0" hangingPunct="0"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r>
              <a:rPr lang="it-IT" altLang="it-IT" sz="1200"/>
              <a:t>L'infinito</a:t>
            </a:r>
          </a:p>
        </p:txBody>
      </p:sp>
      <p:sp>
        <p:nvSpPr>
          <p:cNvPr id="16387" name="Rectangle 3">
            <a:extLst>
              <a:ext uri="{FF2B5EF4-FFF2-40B4-BE49-F238E27FC236}">
                <a16:creationId xmlns:a16="http://schemas.microsoft.com/office/drawing/2014/main" id="{AF00DD94-1DEB-5D45-AD90-A0E90D62FFC9}"/>
              </a:ext>
            </a:extLst>
          </p:cNvPr>
          <p:cNvSpPr>
            <a:spLocks noGrp="1" noChangeArrowheads="1"/>
          </p:cNvSpPr>
          <p:nvPr>
            <p:ph type="dt" sz="quarter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eaLnBrk="0" hangingPunct="0"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eaLnBrk="0" hangingPunct="0"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eaLnBrk="0" hangingPunct="0"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r>
              <a:rPr lang="it-IT" altLang="it-IT" sz="1200"/>
              <a:t>20/09/02</a:t>
            </a:r>
          </a:p>
        </p:txBody>
      </p:sp>
      <p:sp>
        <p:nvSpPr>
          <p:cNvPr id="16388" name="Rectangle 6">
            <a:extLst>
              <a:ext uri="{FF2B5EF4-FFF2-40B4-BE49-F238E27FC236}">
                <a16:creationId xmlns:a16="http://schemas.microsoft.com/office/drawing/2014/main" id="{1B1463A6-2167-324C-8A23-2DADC310B7F7}"/>
              </a:ext>
            </a:extLst>
          </p:cNvPr>
          <p:cNvSpPr>
            <a:spLocks noGrp="1" noChangeArrowheads="1"/>
          </p:cNvSpPr>
          <p:nvPr>
            <p:ph type="ftr" sz="quarter" idx="4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eaLnBrk="0" hangingPunct="0"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eaLnBrk="0" hangingPunct="0"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eaLnBrk="0" hangingPunct="0"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r>
              <a:rPr lang="it-IT" altLang="it-IT" sz="1200"/>
              <a:t>Liceo Scientifico "Laurana" - Urbino</a:t>
            </a:r>
          </a:p>
        </p:txBody>
      </p:sp>
      <p:sp>
        <p:nvSpPr>
          <p:cNvPr id="16389" name="Rectangle 7">
            <a:extLst>
              <a:ext uri="{FF2B5EF4-FFF2-40B4-BE49-F238E27FC236}">
                <a16:creationId xmlns:a16="http://schemas.microsoft.com/office/drawing/2014/main" id="{9991092E-0086-274A-A885-CFA8DDB88B69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eaLnBrk="0" hangingPunct="0"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eaLnBrk="0" hangingPunct="0"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eaLnBrk="0" hangingPunct="0"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fld id="{DC373008-7024-C24E-8FC0-1699C96F67CA}" type="slidenum">
              <a:rPr lang="it-IT" altLang="it-IT" sz="1200"/>
              <a:pPr eaLnBrk="1" hangingPunct="1"/>
              <a:t>5</a:t>
            </a:fld>
            <a:endParaRPr lang="it-IT" altLang="it-IT" sz="1200"/>
          </a:p>
        </p:txBody>
      </p:sp>
      <p:sp>
        <p:nvSpPr>
          <p:cNvPr id="16390" name="Rectangle 2">
            <a:extLst>
              <a:ext uri="{FF2B5EF4-FFF2-40B4-BE49-F238E27FC236}">
                <a16:creationId xmlns:a16="http://schemas.microsoft.com/office/drawing/2014/main" id="{73F69C2B-33E4-D046-9081-A9B0B4777146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391" name="Rectangle 3">
            <a:extLst>
              <a:ext uri="{FF2B5EF4-FFF2-40B4-BE49-F238E27FC236}">
                <a16:creationId xmlns:a16="http://schemas.microsoft.com/office/drawing/2014/main" id="{B5FDEF6E-52DE-C847-9A92-394FAD76B1A9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it-IT" altLang="it-IT">
              <a:latin typeface="Arial Narrow" panose="020B0604020202020204" pitchFamily="34" charset="0"/>
              <a:ea typeface="ＭＳ Ｐゴシック" panose="020B060007020508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29102018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2">
            <a:extLst>
              <a:ext uri="{FF2B5EF4-FFF2-40B4-BE49-F238E27FC236}">
                <a16:creationId xmlns:a16="http://schemas.microsoft.com/office/drawing/2014/main" id="{4E28BEBC-9321-104E-AA98-7C87788F66AD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eaLnBrk="0" hangingPunct="0"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eaLnBrk="0" hangingPunct="0"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eaLnBrk="0" hangingPunct="0"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r>
              <a:rPr lang="it-IT" altLang="it-IT" sz="1200"/>
              <a:t>L'infinito</a:t>
            </a:r>
          </a:p>
        </p:txBody>
      </p:sp>
      <p:sp>
        <p:nvSpPr>
          <p:cNvPr id="16387" name="Rectangle 3">
            <a:extLst>
              <a:ext uri="{FF2B5EF4-FFF2-40B4-BE49-F238E27FC236}">
                <a16:creationId xmlns:a16="http://schemas.microsoft.com/office/drawing/2014/main" id="{AF00DD94-1DEB-5D45-AD90-A0E90D62FFC9}"/>
              </a:ext>
            </a:extLst>
          </p:cNvPr>
          <p:cNvSpPr>
            <a:spLocks noGrp="1" noChangeArrowheads="1"/>
          </p:cNvSpPr>
          <p:nvPr>
            <p:ph type="dt" sz="quarter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eaLnBrk="0" hangingPunct="0"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eaLnBrk="0" hangingPunct="0"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eaLnBrk="0" hangingPunct="0"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r>
              <a:rPr lang="it-IT" altLang="it-IT" sz="1200"/>
              <a:t>20/09/02</a:t>
            </a:r>
          </a:p>
        </p:txBody>
      </p:sp>
      <p:sp>
        <p:nvSpPr>
          <p:cNvPr id="16388" name="Rectangle 6">
            <a:extLst>
              <a:ext uri="{FF2B5EF4-FFF2-40B4-BE49-F238E27FC236}">
                <a16:creationId xmlns:a16="http://schemas.microsoft.com/office/drawing/2014/main" id="{1B1463A6-2167-324C-8A23-2DADC310B7F7}"/>
              </a:ext>
            </a:extLst>
          </p:cNvPr>
          <p:cNvSpPr>
            <a:spLocks noGrp="1" noChangeArrowheads="1"/>
          </p:cNvSpPr>
          <p:nvPr>
            <p:ph type="ftr" sz="quarter" idx="4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eaLnBrk="0" hangingPunct="0"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eaLnBrk="0" hangingPunct="0"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eaLnBrk="0" hangingPunct="0"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r>
              <a:rPr lang="it-IT" altLang="it-IT" sz="1200"/>
              <a:t>Liceo Scientifico "Laurana" - Urbino</a:t>
            </a:r>
          </a:p>
        </p:txBody>
      </p:sp>
      <p:sp>
        <p:nvSpPr>
          <p:cNvPr id="16389" name="Rectangle 7">
            <a:extLst>
              <a:ext uri="{FF2B5EF4-FFF2-40B4-BE49-F238E27FC236}">
                <a16:creationId xmlns:a16="http://schemas.microsoft.com/office/drawing/2014/main" id="{9991092E-0086-274A-A885-CFA8DDB88B69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eaLnBrk="0" hangingPunct="0"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eaLnBrk="0" hangingPunct="0"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eaLnBrk="0" hangingPunct="0"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fld id="{DC373008-7024-C24E-8FC0-1699C96F67CA}" type="slidenum">
              <a:rPr lang="it-IT" altLang="it-IT" sz="1200"/>
              <a:pPr eaLnBrk="1" hangingPunct="1"/>
              <a:t>6</a:t>
            </a:fld>
            <a:endParaRPr lang="it-IT" altLang="it-IT" sz="1200"/>
          </a:p>
        </p:txBody>
      </p:sp>
      <p:sp>
        <p:nvSpPr>
          <p:cNvPr id="16390" name="Rectangle 2">
            <a:extLst>
              <a:ext uri="{FF2B5EF4-FFF2-40B4-BE49-F238E27FC236}">
                <a16:creationId xmlns:a16="http://schemas.microsoft.com/office/drawing/2014/main" id="{73F69C2B-33E4-D046-9081-A9B0B4777146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391" name="Rectangle 3">
            <a:extLst>
              <a:ext uri="{FF2B5EF4-FFF2-40B4-BE49-F238E27FC236}">
                <a16:creationId xmlns:a16="http://schemas.microsoft.com/office/drawing/2014/main" id="{B5FDEF6E-52DE-C847-9A92-394FAD76B1A9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it-IT" altLang="it-IT">
              <a:latin typeface="Arial Narrow" panose="020B0604020202020204" pitchFamily="34" charset="0"/>
              <a:ea typeface="ＭＳ Ｐゴシック" panose="020B060007020508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606617220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2">
            <a:extLst>
              <a:ext uri="{FF2B5EF4-FFF2-40B4-BE49-F238E27FC236}">
                <a16:creationId xmlns:a16="http://schemas.microsoft.com/office/drawing/2014/main" id="{4E28BEBC-9321-104E-AA98-7C87788F66AD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eaLnBrk="0" hangingPunct="0"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eaLnBrk="0" hangingPunct="0"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eaLnBrk="0" hangingPunct="0"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r>
              <a:rPr lang="it-IT" altLang="it-IT" sz="1200"/>
              <a:t>L'infinito</a:t>
            </a:r>
          </a:p>
        </p:txBody>
      </p:sp>
      <p:sp>
        <p:nvSpPr>
          <p:cNvPr id="16387" name="Rectangle 3">
            <a:extLst>
              <a:ext uri="{FF2B5EF4-FFF2-40B4-BE49-F238E27FC236}">
                <a16:creationId xmlns:a16="http://schemas.microsoft.com/office/drawing/2014/main" id="{AF00DD94-1DEB-5D45-AD90-A0E90D62FFC9}"/>
              </a:ext>
            </a:extLst>
          </p:cNvPr>
          <p:cNvSpPr>
            <a:spLocks noGrp="1" noChangeArrowheads="1"/>
          </p:cNvSpPr>
          <p:nvPr>
            <p:ph type="dt" sz="quarter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eaLnBrk="0" hangingPunct="0"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eaLnBrk="0" hangingPunct="0"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eaLnBrk="0" hangingPunct="0"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r>
              <a:rPr lang="it-IT" altLang="it-IT" sz="1200"/>
              <a:t>20/09/02</a:t>
            </a:r>
          </a:p>
        </p:txBody>
      </p:sp>
      <p:sp>
        <p:nvSpPr>
          <p:cNvPr id="16388" name="Rectangle 6">
            <a:extLst>
              <a:ext uri="{FF2B5EF4-FFF2-40B4-BE49-F238E27FC236}">
                <a16:creationId xmlns:a16="http://schemas.microsoft.com/office/drawing/2014/main" id="{1B1463A6-2167-324C-8A23-2DADC310B7F7}"/>
              </a:ext>
            </a:extLst>
          </p:cNvPr>
          <p:cNvSpPr>
            <a:spLocks noGrp="1" noChangeArrowheads="1"/>
          </p:cNvSpPr>
          <p:nvPr>
            <p:ph type="ftr" sz="quarter" idx="4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eaLnBrk="0" hangingPunct="0"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eaLnBrk="0" hangingPunct="0"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eaLnBrk="0" hangingPunct="0"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r>
              <a:rPr lang="it-IT" altLang="it-IT" sz="1200"/>
              <a:t>Liceo Scientifico "Laurana" - Urbino</a:t>
            </a:r>
          </a:p>
        </p:txBody>
      </p:sp>
      <p:sp>
        <p:nvSpPr>
          <p:cNvPr id="16389" name="Rectangle 7">
            <a:extLst>
              <a:ext uri="{FF2B5EF4-FFF2-40B4-BE49-F238E27FC236}">
                <a16:creationId xmlns:a16="http://schemas.microsoft.com/office/drawing/2014/main" id="{9991092E-0086-274A-A885-CFA8DDB88B69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eaLnBrk="0" hangingPunct="0"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eaLnBrk="0" hangingPunct="0"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eaLnBrk="0" hangingPunct="0"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fld id="{DC373008-7024-C24E-8FC0-1699C96F67CA}" type="slidenum">
              <a:rPr lang="it-IT" altLang="it-IT" sz="1200"/>
              <a:pPr eaLnBrk="1" hangingPunct="1"/>
              <a:t>7</a:t>
            </a:fld>
            <a:endParaRPr lang="it-IT" altLang="it-IT" sz="1200"/>
          </a:p>
        </p:txBody>
      </p:sp>
      <p:sp>
        <p:nvSpPr>
          <p:cNvPr id="16390" name="Rectangle 2">
            <a:extLst>
              <a:ext uri="{FF2B5EF4-FFF2-40B4-BE49-F238E27FC236}">
                <a16:creationId xmlns:a16="http://schemas.microsoft.com/office/drawing/2014/main" id="{73F69C2B-33E4-D046-9081-A9B0B4777146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391" name="Rectangle 3">
            <a:extLst>
              <a:ext uri="{FF2B5EF4-FFF2-40B4-BE49-F238E27FC236}">
                <a16:creationId xmlns:a16="http://schemas.microsoft.com/office/drawing/2014/main" id="{B5FDEF6E-52DE-C847-9A92-394FAD76B1A9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it-IT" altLang="it-IT">
              <a:latin typeface="Arial Narrow" panose="020B0604020202020204" pitchFamily="34" charset="0"/>
              <a:ea typeface="ＭＳ Ｐゴシック" panose="020B060007020508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954918393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2">
            <a:extLst>
              <a:ext uri="{FF2B5EF4-FFF2-40B4-BE49-F238E27FC236}">
                <a16:creationId xmlns:a16="http://schemas.microsoft.com/office/drawing/2014/main" id="{4E28BEBC-9321-104E-AA98-7C87788F66AD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eaLnBrk="0" hangingPunct="0"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eaLnBrk="0" hangingPunct="0"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eaLnBrk="0" hangingPunct="0"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r>
              <a:rPr lang="it-IT" altLang="it-IT" sz="1200"/>
              <a:t>L'infinito</a:t>
            </a:r>
          </a:p>
        </p:txBody>
      </p:sp>
      <p:sp>
        <p:nvSpPr>
          <p:cNvPr id="16387" name="Rectangle 3">
            <a:extLst>
              <a:ext uri="{FF2B5EF4-FFF2-40B4-BE49-F238E27FC236}">
                <a16:creationId xmlns:a16="http://schemas.microsoft.com/office/drawing/2014/main" id="{AF00DD94-1DEB-5D45-AD90-A0E90D62FFC9}"/>
              </a:ext>
            </a:extLst>
          </p:cNvPr>
          <p:cNvSpPr>
            <a:spLocks noGrp="1" noChangeArrowheads="1"/>
          </p:cNvSpPr>
          <p:nvPr>
            <p:ph type="dt" sz="quarter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eaLnBrk="0" hangingPunct="0"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eaLnBrk="0" hangingPunct="0"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eaLnBrk="0" hangingPunct="0"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r>
              <a:rPr lang="it-IT" altLang="it-IT" sz="1200"/>
              <a:t>20/09/02</a:t>
            </a:r>
          </a:p>
        </p:txBody>
      </p:sp>
      <p:sp>
        <p:nvSpPr>
          <p:cNvPr id="16388" name="Rectangle 6">
            <a:extLst>
              <a:ext uri="{FF2B5EF4-FFF2-40B4-BE49-F238E27FC236}">
                <a16:creationId xmlns:a16="http://schemas.microsoft.com/office/drawing/2014/main" id="{1B1463A6-2167-324C-8A23-2DADC310B7F7}"/>
              </a:ext>
            </a:extLst>
          </p:cNvPr>
          <p:cNvSpPr>
            <a:spLocks noGrp="1" noChangeArrowheads="1"/>
          </p:cNvSpPr>
          <p:nvPr>
            <p:ph type="ftr" sz="quarter" idx="4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eaLnBrk="0" hangingPunct="0"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eaLnBrk="0" hangingPunct="0"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eaLnBrk="0" hangingPunct="0"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r>
              <a:rPr lang="it-IT" altLang="it-IT" sz="1200"/>
              <a:t>Liceo Scientifico "Laurana" - Urbino</a:t>
            </a:r>
          </a:p>
        </p:txBody>
      </p:sp>
      <p:sp>
        <p:nvSpPr>
          <p:cNvPr id="16389" name="Rectangle 7">
            <a:extLst>
              <a:ext uri="{FF2B5EF4-FFF2-40B4-BE49-F238E27FC236}">
                <a16:creationId xmlns:a16="http://schemas.microsoft.com/office/drawing/2014/main" id="{9991092E-0086-274A-A885-CFA8DDB88B69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eaLnBrk="0" hangingPunct="0"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eaLnBrk="0" hangingPunct="0"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eaLnBrk="0" hangingPunct="0"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fld id="{DC373008-7024-C24E-8FC0-1699C96F67CA}" type="slidenum">
              <a:rPr lang="it-IT" altLang="it-IT" sz="1200"/>
              <a:pPr eaLnBrk="1" hangingPunct="1"/>
              <a:t>8</a:t>
            </a:fld>
            <a:endParaRPr lang="it-IT" altLang="it-IT" sz="1200"/>
          </a:p>
        </p:txBody>
      </p:sp>
      <p:sp>
        <p:nvSpPr>
          <p:cNvPr id="16390" name="Rectangle 2">
            <a:extLst>
              <a:ext uri="{FF2B5EF4-FFF2-40B4-BE49-F238E27FC236}">
                <a16:creationId xmlns:a16="http://schemas.microsoft.com/office/drawing/2014/main" id="{73F69C2B-33E4-D046-9081-A9B0B4777146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391" name="Rectangle 3">
            <a:extLst>
              <a:ext uri="{FF2B5EF4-FFF2-40B4-BE49-F238E27FC236}">
                <a16:creationId xmlns:a16="http://schemas.microsoft.com/office/drawing/2014/main" id="{B5FDEF6E-52DE-C847-9A92-394FAD76B1A9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it-IT" altLang="it-IT">
              <a:latin typeface="Arial Narrow" panose="020B0604020202020204" pitchFamily="34" charset="0"/>
              <a:ea typeface="ＭＳ Ｐゴシック" panose="020B060007020508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541918426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2">
            <a:extLst>
              <a:ext uri="{FF2B5EF4-FFF2-40B4-BE49-F238E27FC236}">
                <a16:creationId xmlns:a16="http://schemas.microsoft.com/office/drawing/2014/main" id="{4E28BEBC-9321-104E-AA98-7C87788F66AD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eaLnBrk="0" hangingPunct="0"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eaLnBrk="0" hangingPunct="0"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eaLnBrk="0" hangingPunct="0"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r>
              <a:rPr lang="it-IT" altLang="it-IT" sz="1200"/>
              <a:t>L'infinito</a:t>
            </a:r>
          </a:p>
        </p:txBody>
      </p:sp>
      <p:sp>
        <p:nvSpPr>
          <p:cNvPr id="16387" name="Rectangle 3">
            <a:extLst>
              <a:ext uri="{FF2B5EF4-FFF2-40B4-BE49-F238E27FC236}">
                <a16:creationId xmlns:a16="http://schemas.microsoft.com/office/drawing/2014/main" id="{AF00DD94-1DEB-5D45-AD90-A0E90D62FFC9}"/>
              </a:ext>
            </a:extLst>
          </p:cNvPr>
          <p:cNvSpPr>
            <a:spLocks noGrp="1" noChangeArrowheads="1"/>
          </p:cNvSpPr>
          <p:nvPr>
            <p:ph type="dt" sz="quarter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eaLnBrk="0" hangingPunct="0"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eaLnBrk="0" hangingPunct="0"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eaLnBrk="0" hangingPunct="0"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r>
              <a:rPr lang="it-IT" altLang="it-IT" sz="1200"/>
              <a:t>20/09/02</a:t>
            </a:r>
          </a:p>
        </p:txBody>
      </p:sp>
      <p:sp>
        <p:nvSpPr>
          <p:cNvPr id="16388" name="Rectangle 6">
            <a:extLst>
              <a:ext uri="{FF2B5EF4-FFF2-40B4-BE49-F238E27FC236}">
                <a16:creationId xmlns:a16="http://schemas.microsoft.com/office/drawing/2014/main" id="{1B1463A6-2167-324C-8A23-2DADC310B7F7}"/>
              </a:ext>
            </a:extLst>
          </p:cNvPr>
          <p:cNvSpPr>
            <a:spLocks noGrp="1" noChangeArrowheads="1"/>
          </p:cNvSpPr>
          <p:nvPr>
            <p:ph type="ftr" sz="quarter" idx="4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eaLnBrk="0" hangingPunct="0"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eaLnBrk="0" hangingPunct="0"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eaLnBrk="0" hangingPunct="0"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r>
              <a:rPr lang="it-IT" altLang="it-IT" sz="1200"/>
              <a:t>Liceo Scientifico "Laurana" - Urbino</a:t>
            </a:r>
          </a:p>
        </p:txBody>
      </p:sp>
      <p:sp>
        <p:nvSpPr>
          <p:cNvPr id="16389" name="Rectangle 7">
            <a:extLst>
              <a:ext uri="{FF2B5EF4-FFF2-40B4-BE49-F238E27FC236}">
                <a16:creationId xmlns:a16="http://schemas.microsoft.com/office/drawing/2014/main" id="{9991092E-0086-274A-A885-CFA8DDB88B69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eaLnBrk="0" hangingPunct="0"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eaLnBrk="0" hangingPunct="0"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eaLnBrk="0" hangingPunct="0"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fld id="{DC373008-7024-C24E-8FC0-1699C96F67CA}" type="slidenum">
              <a:rPr lang="it-IT" altLang="it-IT" sz="1200"/>
              <a:pPr eaLnBrk="1" hangingPunct="1"/>
              <a:t>9</a:t>
            </a:fld>
            <a:endParaRPr lang="it-IT" altLang="it-IT" sz="1200"/>
          </a:p>
        </p:txBody>
      </p:sp>
      <p:sp>
        <p:nvSpPr>
          <p:cNvPr id="16390" name="Rectangle 2">
            <a:extLst>
              <a:ext uri="{FF2B5EF4-FFF2-40B4-BE49-F238E27FC236}">
                <a16:creationId xmlns:a16="http://schemas.microsoft.com/office/drawing/2014/main" id="{73F69C2B-33E4-D046-9081-A9B0B4777146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391" name="Rectangle 3">
            <a:extLst>
              <a:ext uri="{FF2B5EF4-FFF2-40B4-BE49-F238E27FC236}">
                <a16:creationId xmlns:a16="http://schemas.microsoft.com/office/drawing/2014/main" id="{B5FDEF6E-52DE-C847-9A92-394FAD76B1A9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it-IT" altLang="it-IT">
              <a:latin typeface="Arial Narrow" panose="020B0604020202020204" pitchFamily="34" charset="0"/>
              <a:ea typeface="ＭＳ Ｐゴシック" panose="020B060007020508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889954486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2">
            <a:extLst>
              <a:ext uri="{FF2B5EF4-FFF2-40B4-BE49-F238E27FC236}">
                <a16:creationId xmlns:a16="http://schemas.microsoft.com/office/drawing/2014/main" id="{4E28BEBC-9321-104E-AA98-7C87788F66AD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eaLnBrk="0" hangingPunct="0"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eaLnBrk="0" hangingPunct="0"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eaLnBrk="0" hangingPunct="0"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r>
              <a:rPr lang="it-IT" altLang="it-IT" sz="1200"/>
              <a:t>L'infinito</a:t>
            </a:r>
          </a:p>
        </p:txBody>
      </p:sp>
      <p:sp>
        <p:nvSpPr>
          <p:cNvPr id="16387" name="Rectangle 3">
            <a:extLst>
              <a:ext uri="{FF2B5EF4-FFF2-40B4-BE49-F238E27FC236}">
                <a16:creationId xmlns:a16="http://schemas.microsoft.com/office/drawing/2014/main" id="{AF00DD94-1DEB-5D45-AD90-A0E90D62FFC9}"/>
              </a:ext>
            </a:extLst>
          </p:cNvPr>
          <p:cNvSpPr>
            <a:spLocks noGrp="1" noChangeArrowheads="1"/>
          </p:cNvSpPr>
          <p:nvPr>
            <p:ph type="dt" sz="quarter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eaLnBrk="0" hangingPunct="0"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eaLnBrk="0" hangingPunct="0"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eaLnBrk="0" hangingPunct="0"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r>
              <a:rPr lang="it-IT" altLang="it-IT" sz="1200"/>
              <a:t>20/09/02</a:t>
            </a:r>
          </a:p>
        </p:txBody>
      </p:sp>
      <p:sp>
        <p:nvSpPr>
          <p:cNvPr id="16388" name="Rectangle 6">
            <a:extLst>
              <a:ext uri="{FF2B5EF4-FFF2-40B4-BE49-F238E27FC236}">
                <a16:creationId xmlns:a16="http://schemas.microsoft.com/office/drawing/2014/main" id="{1B1463A6-2167-324C-8A23-2DADC310B7F7}"/>
              </a:ext>
            </a:extLst>
          </p:cNvPr>
          <p:cNvSpPr>
            <a:spLocks noGrp="1" noChangeArrowheads="1"/>
          </p:cNvSpPr>
          <p:nvPr>
            <p:ph type="ftr" sz="quarter" idx="4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eaLnBrk="0" hangingPunct="0"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eaLnBrk="0" hangingPunct="0"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eaLnBrk="0" hangingPunct="0"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r>
              <a:rPr lang="it-IT" altLang="it-IT" sz="1200"/>
              <a:t>Liceo Scientifico "Laurana" - Urbino</a:t>
            </a:r>
          </a:p>
        </p:txBody>
      </p:sp>
      <p:sp>
        <p:nvSpPr>
          <p:cNvPr id="16389" name="Rectangle 7">
            <a:extLst>
              <a:ext uri="{FF2B5EF4-FFF2-40B4-BE49-F238E27FC236}">
                <a16:creationId xmlns:a16="http://schemas.microsoft.com/office/drawing/2014/main" id="{9991092E-0086-274A-A885-CFA8DDB88B69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eaLnBrk="0" hangingPunct="0"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eaLnBrk="0" hangingPunct="0"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eaLnBrk="0" hangingPunct="0"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fld id="{DC373008-7024-C24E-8FC0-1699C96F67CA}" type="slidenum">
              <a:rPr lang="it-IT" altLang="it-IT" sz="1200"/>
              <a:pPr eaLnBrk="1" hangingPunct="1"/>
              <a:t>10</a:t>
            </a:fld>
            <a:endParaRPr lang="it-IT" altLang="it-IT" sz="1200"/>
          </a:p>
        </p:txBody>
      </p:sp>
      <p:sp>
        <p:nvSpPr>
          <p:cNvPr id="16390" name="Rectangle 2">
            <a:extLst>
              <a:ext uri="{FF2B5EF4-FFF2-40B4-BE49-F238E27FC236}">
                <a16:creationId xmlns:a16="http://schemas.microsoft.com/office/drawing/2014/main" id="{73F69C2B-33E4-D046-9081-A9B0B4777146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391" name="Rectangle 3">
            <a:extLst>
              <a:ext uri="{FF2B5EF4-FFF2-40B4-BE49-F238E27FC236}">
                <a16:creationId xmlns:a16="http://schemas.microsoft.com/office/drawing/2014/main" id="{B5FDEF6E-52DE-C847-9A92-394FAD76B1A9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it-IT" altLang="it-IT">
              <a:latin typeface="Arial Narrow" panose="020B0604020202020204" pitchFamily="34" charset="0"/>
              <a:ea typeface="ＭＳ Ｐゴシック" panose="020B060007020508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950869495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2">
            <a:extLst>
              <a:ext uri="{FF2B5EF4-FFF2-40B4-BE49-F238E27FC236}">
                <a16:creationId xmlns:a16="http://schemas.microsoft.com/office/drawing/2014/main" id="{4E28BEBC-9321-104E-AA98-7C87788F66AD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eaLnBrk="0" hangingPunct="0"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eaLnBrk="0" hangingPunct="0"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eaLnBrk="0" hangingPunct="0"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r>
              <a:rPr lang="it-IT" altLang="it-IT" sz="1200"/>
              <a:t>L'infinito</a:t>
            </a:r>
          </a:p>
        </p:txBody>
      </p:sp>
      <p:sp>
        <p:nvSpPr>
          <p:cNvPr id="16387" name="Rectangle 3">
            <a:extLst>
              <a:ext uri="{FF2B5EF4-FFF2-40B4-BE49-F238E27FC236}">
                <a16:creationId xmlns:a16="http://schemas.microsoft.com/office/drawing/2014/main" id="{AF00DD94-1DEB-5D45-AD90-A0E90D62FFC9}"/>
              </a:ext>
            </a:extLst>
          </p:cNvPr>
          <p:cNvSpPr>
            <a:spLocks noGrp="1" noChangeArrowheads="1"/>
          </p:cNvSpPr>
          <p:nvPr>
            <p:ph type="dt" sz="quarter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eaLnBrk="0" hangingPunct="0"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eaLnBrk="0" hangingPunct="0"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eaLnBrk="0" hangingPunct="0"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r>
              <a:rPr lang="it-IT" altLang="it-IT" sz="1200"/>
              <a:t>20/09/02</a:t>
            </a:r>
          </a:p>
        </p:txBody>
      </p:sp>
      <p:sp>
        <p:nvSpPr>
          <p:cNvPr id="16388" name="Rectangle 6">
            <a:extLst>
              <a:ext uri="{FF2B5EF4-FFF2-40B4-BE49-F238E27FC236}">
                <a16:creationId xmlns:a16="http://schemas.microsoft.com/office/drawing/2014/main" id="{1B1463A6-2167-324C-8A23-2DADC310B7F7}"/>
              </a:ext>
            </a:extLst>
          </p:cNvPr>
          <p:cNvSpPr>
            <a:spLocks noGrp="1" noChangeArrowheads="1"/>
          </p:cNvSpPr>
          <p:nvPr>
            <p:ph type="ftr" sz="quarter" idx="4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eaLnBrk="0" hangingPunct="0"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eaLnBrk="0" hangingPunct="0"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eaLnBrk="0" hangingPunct="0"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r>
              <a:rPr lang="it-IT" altLang="it-IT" sz="1200"/>
              <a:t>Liceo Scientifico "Laurana" - Urbino</a:t>
            </a:r>
          </a:p>
        </p:txBody>
      </p:sp>
      <p:sp>
        <p:nvSpPr>
          <p:cNvPr id="16389" name="Rectangle 7">
            <a:extLst>
              <a:ext uri="{FF2B5EF4-FFF2-40B4-BE49-F238E27FC236}">
                <a16:creationId xmlns:a16="http://schemas.microsoft.com/office/drawing/2014/main" id="{9991092E-0086-274A-A885-CFA8DDB88B69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eaLnBrk="0" hangingPunct="0"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eaLnBrk="0" hangingPunct="0"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eaLnBrk="0" hangingPunct="0"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fld id="{DC373008-7024-C24E-8FC0-1699C96F67CA}" type="slidenum">
              <a:rPr lang="it-IT" altLang="it-IT" sz="1200"/>
              <a:pPr eaLnBrk="1" hangingPunct="1"/>
              <a:t>11</a:t>
            </a:fld>
            <a:endParaRPr lang="it-IT" altLang="it-IT" sz="1200"/>
          </a:p>
        </p:txBody>
      </p:sp>
      <p:sp>
        <p:nvSpPr>
          <p:cNvPr id="16390" name="Rectangle 2">
            <a:extLst>
              <a:ext uri="{FF2B5EF4-FFF2-40B4-BE49-F238E27FC236}">
                <a16:creationId xmlns:a16="http://schemas.microsoft.com/office/drawing/2014/main" id="{73F69C2B-33E4-D046-9081-A9B0B4777146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391" name="Rectangle 3">
            <a:extLst>
              <a:ext uri="{FF2B5EF4-FFF2-40B4-BE49-F238E27FC236}">
                <a16:creationId xmlns:a16="http://schemas.microsoft.com/office/drawing/2014/main" id="{B5FDEF6E-52DE-C847-9A92-394FAD76B1A9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it-IT" altLang="it-IT">
              <a:latin typeface="Arial Narrow" panose="020B0604020202020204" pitchFamily="34" charset="0"/>
              <a:ea typeface="ＭＳ Ｐゴシック" panose="020B060007020508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9505760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2">
            <a:extLst>
              <a:ext uri="{FF2B5EF4-FFF2-40B4-BE49-F238E27FC236}">
                <a16:creationId xmlns:a16="http://schemas.microsoft.com/office/drawing/2014/main" id="{4E28BEBC-9321-104E-AA98-7C87788F66AD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eaLnBrk="0" hangingPunct="0"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eaLnBrk="0" hangingPunct="0"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eaLnBrk="0" hangingPunct="0"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r>
              <a:rPr lang="it-IT" altLang="it-IT" sz="1200"/>
              <a:t>L'infinito</a:t>
            </a:r>
          </a:p>
        </p:txBody>
      </p:sp>
      <p:sp>
        <p:nvSpPr>
          <p:cNvPr id="16387" name="Rectangle 3">
            <a:extLst>
              <a:ext uri="{FF2B5EF4-FFF2-40B4-BE49-F238E27FC236}">
                <a16:creationId xmlns:a16="http://schemas.microsoft.com/office/drawing/2014/main" id="{AF00DD94-1DEB-5D45-AD90-A0E90D62FFC9}"/>
              </a:ext>
            </a:extLst>
          </p:cNvPr>
          <p:cNvSpPr>
            <a:spLocks noGrp="1" noChangeArrowheads="1"/>
          </p:cNvSpPr>
          <p:nvPr>
            <p:ph type="dt" sz="quarter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eaLnBrk="0" hangingPunct="0"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eaLnBrk="0" hangingPunct="0"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eaLnBrk="0" hangingPunct="0"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r>
              <a:rPr lang="it-IT" altLang="it-IT" sz="1200"/>
              <a:t>20/09/02</a:t>
            </a:r>
          </a:p>
        </p:txBody>
      </p:sp>
      <p:sp>
        <p:nvSpPr>
          <p:cNvPr id="16388" name="Rectangle 6">
            <a:extLst>
              <a:ext uri="{FF2B5EF4-FFF2-40B4-BE49-F238E27FC236}">
                <a16:creationId xmlns:a16="http://schemas.microsoft.com/office/drawing/2014/main" id="{1B1463A6-2167-324C-8A23-2DADC310B7F7}"/>
              </a:ext>
            </a:extLst>
          </p:cNvPr>
          <p:cNvSpPr>
            <a:spLocks noGrp="1" noChangeArrowheads="1"/>
          </p:cNvSpPr>
          <p:nvPr>
            <p:ph type="ftr" sz="quarter" idx="4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eaLnBrk="0" hangingPunct="0"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eaLnBrk="0" hangingPunct="0"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eaLnBrk="0" hangingPunct="0"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r>
              <a:rPr lang="it-IT" altLang="it-IT" sz="1200"/>
              <a:t>Liceo Scientifico "Laurana" - Urbino</a:t>
            </a:r>
          </a:p>
        </p:txBody>
      </p:sp>
      <p:sp>
        <p:nvSpPr>
          <p:cNvPr id="16389" name="Rectangle 7">
            <a:extLst>
              <a:ext uri="{FF2B5EF4-FFF2-40B4-BE49-F238E27FC236}">
                <a16:creationId xmlns:a16="http://schemas.microsoft.com/office/drawing/2014/main" id="{9991092E-0086-274A-A885-CFA8DDB88B69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eaLnBrk="0" hangingPunct="0"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eaLnBrk="0" hangingPunct="0"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eaLnBrk="0" hangingPunct="0"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fld id="{DC373008-7024-C24E-8FC0-1699C96F67CA}" type="slidenum">
              <a:rPr lang="it-IT" altLang="it-IT" sz="1200"/>
              <a:pPr eaLnBrk="1" hangingPunct="1"/>
              <a:t>12</a:t>
            </a:fld>
            <a:endParaRPr lang="it-IT" altLang="it-IT" sz="1200"/>
          </a:p>
        </p:txBody>
      </p:sp>
      <p:sp>
        <p:nvSpPr>
          <p:cNvPr id="16390" name="Rectangle 2">
            <a:extLst>
              <a:ext uri="{FF2B5EF4-FFF2-40B4-BE49-F238E27FC236}">
                <a16:creationId xmlns:a16="http://schemas.microsoft.com/office/drawing/2014/main" id="{73F69C2B-33E4-D046-9081-A9B0B4777146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391" name="Rectangle 3">
            <a:extLst>
              <a:ext uri="{FF2B5EF4-FFF2-40B4-BE49-F238E27FC236}">
                <a16:creationId xmlns:a16="http://schemas.microsoft.com/office/drawing/2014/main" id="{B5FDEF6E-52DE-C847-9A92-394FAD76B1A9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it-IT" altLang="it-IT">
              <a:latin typeface="Arial Narrow" panose="020B0604020202020204" pitchFamily="34" charset="0"/>
              <a:ea typeface="ＭＳ Ｐゴシック" panose="020B060007020508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315355762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2">
            <a:extLst>
              <a:ext uri="{FF2B5EF4-FFF2-40B4-BE49-F238E27FC236}">
                <a16:creationId xmlns:a16="http://schemas.microsoft.com/office/drawing/2014/main" id="{4E28BEBC-9321-104E-AA98-7C87788F66AD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eaLnBrk="0" hangingPunct="0"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eaLnBrk="0" hangingPunct="0"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eaLnBrk="0" hangingPunct="0"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r>
              <a:rPr lang="it-IT" altLang="it-IT" sz="1200"/>
              <a:t>L'infinito</a:t>
            </a:r>
          </a:p>
        </p:txBody>
      </p:sp>
      <p:sp>
        <p:nvSpPr>
          <p:cNvPr id="16387" name="Rectangle 3">
            <a:extLst>
              <a:ext uri="{FF2B5EF4-FFF2-40B4-BE49-F238E27FC236}">
                <a16:creationId xmlns:a16="http://schemas.microsoft.com/office/drawing/2014/main" id="{AF00DD94-1DEB-5D45-AD90-A0E90D62FFC9}"/>
              </a:ext>
            </a:extLst>
          </p:cNvPr>
          <p:cNvSpPr>
            <a:spLocks noGrp="1" noChangeArrowheads="1"/>
          </p:cNvSpPr>
          <p:nvPr>
            <p:ph type="dt" sz="quarter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eaLnBrk="0" hangingPunct="0"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eaLnBrk="0" hangingPunct="0"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eaLnBrk="0" hangingPunct="0"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r>
              <a:rPr lang="it-IT" altLang="it-IT" sz="1200"/>
              <a:t>20/09/02</a:t>
            </a:r>
          </a:p>
        </p:txBody>
      </p:sp>
      <p:sp>
        <p:nvSpPr>
          <p:cNvPr id="16388" name="Rectangle 6">
            <a:extLst>
              <a:ext uri="{FF2B5EF4-FFF2-40B4-BE49-F238E27FC236}">
                <a16:creationId xmlns:a16="http://schemas.microsoft.com/office/drawing/2014/main" id="{1B1463A6-2167-324C-8A23-2DADC310B7F7}"/>
              </a:ext>
            </a:extLst>
          </p:cNvPr>
          <p:cNvSpPr>
            <a:spLocks noGrp="1" noChangeArrowheads="1"/>
          </p:cNvSpPr>
          <p:nvPr>
            <p:ph type="ftr" sz="quarter" idx="4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eaLnBrk="0" hangingPunct="0"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eaLnBrk="0" hangingPunct="0"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eaLnBrk="0" hangingPunct="0"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r>
              <a:rPr lang="it-IT" altLang="it-IT" sz="1200"/>
              <a:t>Liceo Scientifico "Laurana" - Urbino</a:t>
            </a:r>
          </a:p>
        </p:txBody>
      </p:sp>
      <p:sp>
        <p:nvSpPr>
          <p:cNvPr id="16389" name="Rectangle 7">
            <a:extLst>
              <a:ext uri="{FF2B5EF4-FFF2-40B4-BE49-F238E27FC236}">
                <a16:creationId xmlns:a16="http://schemas.microsoft.com/office/drawing/2014/main" id="{9991092E-0086-274A-A885-CFA8DDB88B69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eaLnBrk="0" hangingPunct="0"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eaLnBrk="0" hangingPunct="0"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eaLnBrk="0" hangingPunct="0"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fld id="{DC373008-7024-C24E-8FC0-1699C96F67CA}" type="slidenum">
              <a:rPr lang="it-IT" altLang="it-IT" sz="1200"/>
              <a:pPr eaLnBrk="1" hangingPunct="1"/>
              <a:t>13</a:t>
            </a:fld>
            <a:endParaRPr lang="it-IT" altLang="it-IT" sz="1200"/>
          </a:p>
        </p:txBody>
      </p:sp>
      <p:sp>
        <p:nvSpPr>
          <p:cNvPr id="16390" name="Rectangle 2">
            <a:extLst>
              <a:ext uri="{FF2B5EF4-FFF2-40B4-BE49-F238E27FC236}">
                <a16:creationId xmlns:a16="http://schemas.microsoft.com/office/drawing/2014/main" id="{73F69C2B-33E4-D046-9081-A9B0B4777146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391" name="Rectangle 3">
            <a:extLst>
              <a:ext uri="{FF2B5EF4-FFF2-40B4-BE49-F238E27FC236}">
                <a16:creationId xmlns:a16="http://schemas.microsoft.com/office/drawing/2014/main" id="{B5FDEF6E-52DE-C847-9A92-394FAD76B1A9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it-IT" altLang="it-IT">
              <a:latin typeface="Arial Narrow" panose="020B0604020202020204" pitchFamily="34" charset="0"/>
              <a:ea typeface="ＭＳ Ｐゴシック" panose="020B060007020508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04193647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2">
            <a:extLst>
              <a:ext uri="{FF2B5EF4-FFF2-40B4-BE49-F238E27FC236}">
                <a16:creationId xmlns:a16="http://schemas.microsoft.com/office/drawing/2014/main" id="{4E28BEBC-9321-104E-AA98-7C87788F66AD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eaLnBrk="0" hangingPunct="0"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eaLnBrk="0" hangingPunct="0"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eaLnBrk="0" hangingPunct="0"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r>
              <a:rPr lang="it-IT" altLang="it-IT" sz="1200"/>
              <a:t>L'infinito</a:t>
            </a:r>
          </a:p>
        </p:txBody>
      </p:sp>
      <p:sp>
        <p:nvSpPr>
          <p:cNvPr id="16387" name="Rectangle 3">
            <a:extLst>
              <a:ext uri="{FF2B5EF4-FFF2-40B4-BE49-F238E27FC236}">
                <a16:creationId xmlns:a16="http://schemas.microsoft.com/office/drawing/2014/main" id="{AF00DD94-1DEB-5D45-AD90-A0E90D62FFC9}"/>
              </a:ext>
            </a:extLst>
          </p:cNvPr>
          <p:cNvSpPr>
            <a:spLocks noGrp="1" noChangeArrowheads="1"/>
          </p:cNvSpPr>
          <p:nvPr>
            <p:ph type="dt" sz="quarter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eaLnBrk="0" hangingPunct="0"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eaLnBrk="0" hangingPunct="0"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eaLnBrk="0" hangingPunct="0"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r>
              <a:rPr lang="it-IT" altLang="it-IT" sz="1200"/>
              <a:t>20/09/02</a:t>
            </a:r>
          </a:p>
        </p:txBody>
      </p:sp>
      <p:sp>
        <p:nvSpPr>
          <p:cNvPr id="16388" name="Rectangle 6">
            <a:extLst>
              <a:ext uri="{FF2B5EF4-FFF2-40B4-BE49-F238E27FC236}">
                <a16:creationId xmlns:a16="http://schemas.microsoft.com/office/drawing/2014/main" id="{1B1463A6-2167-324C-8A23-2DADC310B7F7}"/>
              </a:ext>
            </a:extLst>
          </p:cNvPr>
          <p:cNvSpPr>
            <a:spLocks noGrp="1" noChangeArrowheads="1"/>
          </p:cNvSpPr>
          <p:nvPr>
            <p:ph type="ftr" sz="quarter" idx="4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eaLnBrk="0" hangingPunct="0"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eaLnBrk="0" hangingPunct="0"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eaLnBrk="0" hangingPunct="0"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r>
              <a:rPr lang="it-IT" altLang="it-IT" sz="1200"/>
              <a:t>Liceo Scientifico "Laurana" - Urbino</a:t>
            </a:r>
          </a:p>
        </p:txBody>
      </p:sp>
      <p:sp>
        <p:nvSpPr>
          <p:cNvPr id="16389" name="Rectangle 7">
            <a:extLst>
              <a:ext uri="{FF2B5EF4-FFF2-40B4-BE49-F238E27FC236}">
                <a16:creationId xmlns:a16="http://schemas.microsoft.com/office/drawing/2014/main" id="{9991092E-0086-274A-A885-CFA8DDB88B69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eaLnBrk="0" hangingPunct="0"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eaLnBrk="0" hangingPunct="0"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eaLnBrk="0" hangingPunct="0"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fld id="{DC373008-7024-C24E-8FC0-1699C96F67CA}" type="slidenum">
              <a:rPr lang="it-IT" altLang="it-IT" sz="1200"/>
              <a:pPr eaLnBrk="1" hangingPunct="1"/>
              <a:t>14</a:t>
            </a:fld>
            <a:endParaRPr lang="it-IT" altLang="it-IT" sz="1200"/>
          </a:p>
        </p:txBody>
      </p:sp>
      <p:sp>
        <p:nvSpPr>
          <p:cNvPr id="16390" name="Rectangle 2">
            <a:extLst>
              <a:ext uri="{FF2B5EF4-FFF2-40B4-BE49-F238E27FC236}">
                <a16:creationId xmlns:a16="http://schemas.microsoft.com/office/drawing/2014/main" id="{73F69C2B-33E4-D046-9081-A9B0B4777146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391" name="Rectangle 3">
            <a:extLst>
              <a:ext uri="{FF2B5EF4-FFF2-40B4-BE49-F238E27FC236}">
                <a16:creationId xmlns:a16="http://schemas.microsoft.com/office/drawing/2014/main" id="{B5FDEF6E-52DE-C847-9A92-394FAD76B1A9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it-IT" altLang="it-IT">
              <a:latin typeface="Arial Narrow" panose="020B0604020202020204" pitchFamily="34" charset="0"/>
              <a:ea typeface="ＭＳ Ｐゴシック" panose="020B060007020508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56318077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2">
            <a:extLst>
              <a:ext uri="{FF2B5EF4-FFF2-40B4-BE49-F238E27FC236}">
                <a16:creationId xmlns:a16="http://schemas.microsoft.com/office/drawing/2014/main" id="{4E28BEBC-9321-104E-AA98-7C87788F66AD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eaLnBrk="0" hangingPunct="0"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eaLnBrk="0" hangingPunct="0"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eaLnBrk="0" hangingPunct="0"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r>
              <a:rPr lang="it-IT" altLang="it-IT" sz="1200"/>
              <a:t>L'infinito</a:t>
            </a:r>
          </a:p>
        </p:txBody>
      </p:sp>
      <p:sp>
        <p:nvSpPr>
          <p:cNvPr id="16387" name="Rectangle 3">
            <a:extLst>
              <a:ext uri="{FF2B5EF4-FFF2-40B4-BE49-F238E27FC236}">
                <a16:creationId xmlns:a16="http://schemas.microsoft.com/office/drawing/2014/main" id="{AF00DD94-1DEB-5D45-AD90-A0E90D62FFC9}"/>
              </a:ext>
            </a:extLst>
          </p:cNvPr>
          <p:cNvSpPr>
            <a:spLocks noGrp="1" noChangeArrowheads="1"/>
          </p:cNvSpPr>
          <p:nvPr>
            <p:ph type="dt" sz="quarter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eaLnBrk="0" hangingPunct="0"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eaLnBrk="0" hangingPunct="0"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eaLnBrk="0" hangingPunct="0"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r>
              <a:rPr lang="it-IT" altLang="it-IT" sz="1200"/>
              <a:t>20/09/02</a:t>
            </a:r>
          </a:p>
        </p:txBody>
      </p:sp>
      <p:sp>
        <p:nvSpPr>
          <p:cNvPr id="16388" name="Rectangle 6">
            <a:extLst>
              <a:ext uri="{FF2B5EF4-FFF2-40B4-BE49-F238E27FC236}">
                <a16:creationId xmlns:a16="http://schemas.microsoft.com/office/drawing/2014/main" id="{1B1463A6-2167-324C-8A23-2DADC310B7F7}"/>
              </a:ext>
            </a:extLst>
          </p:cNvPr>
          <p:cNvSpPr>
            <a:spLocks noGrp="1" noChangeArrowheads="1"/>
          </p:cNvSpPr>
          <p:nvPr>
            <p:ph type="ftr" sz="quarter" idx="4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eaLnBrk="0" hangingPunct="0"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eaLnBrk="0" hangingPunct="0"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eaLnBrk="0" hangingPunct="0"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r>
              <a:rPr lang="it-IT" altLang="it-IT" sz="1200"/>
              <a:t>Liceo Scientifico "Laurana" - Urbino</a:t>
            </a:r>
          </a:p>
        </p:txBody>
      </p:sp>
      <p:sp>
        <p:nvSpPr>
          <p:cNvPr id="16389" name="Rectangle 7">
            <a:extLst>
              <a:ext uri="{FF2B5EF4-FFF2-40B4-BE49-F238E27FC236}">
                <a16:creationId xmlns:a16="http://schemas.microsoft.com/office/drawing/2014/main" id="{9991092E-0086-274A-A885-CFA8DDB88B69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eaLnBrk="0" hangingPunct="0"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eaLnBrk="0" hangingPunct="0"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eaLnBrk="0" hangingPunct="0"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fld id="{DC373008-7024-C24E-8FC0-1699C96F67CA}" type="slidenum">
              <a:rPr lang="it-IT" altLang="it-IT" sz="1200"/>
              <a:pPr eaLnBrk="1" hangingPunct="1"/>
              <a:t>15</a:t>
            </a:fld>
            <a:endParaRPr lang="it-IT" altLang="it-IT" sz="1200"/>
          </a:p>
        </p:txBody>
      </p:sp>
      <p:sp>
        <p:nvSpPr>
          <p:cNvPr id="16390" name="Rectangle 2">
            <a:extLst>
              <a:ext uri="{FF2B5EF4-FFF2-40B4-BE49-F238E27FC236}">
                <a16:creationId xmlns:a16="http://schemas.microsoft.com/office/drawing/2014/main" id="{73F69C2B-33E4-D046-9081-A9B0B4777146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391" name="Rectangle 3">
            <a:extLst>
              <a:ext uri="{FF2B5EF4-FFF2-40B4-BE49-F238E27FC236}">
                <a16:creationId xmlns:a16="http://schemas.microsoft.com/office/drawing/2014/main" id="{B5FDEF6E-52DE-C847-9A92-394FAD76B1A9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it-IT" altLang="it-IT">
              <a:latin typeface="Arial Narrow" panose="020B0604020202020204" pitchFamily="34" charset="0"/>
              <a:ea typeface="ＭＳ Ｐゴシック" panose="020B060007020508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403053662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2">
            <a:extLst>
              <a:ext uri="{FF2B5EF4-FFF2-40B4-BE49-F238E27FC236}">
                <a16:creationId xmlns:a16="http://schemas.microsoft.com/office/drawing/2014/main" id="{4E28BEBC-9321-104E-AA98-7C87788F66AD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eaLnBrk="0" hangingPunct="0"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eaLnBrk="0" hangingPunct="0"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eaLnBrk="0" hangingPunct="0"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r>
              <a:rPr lang="it-IT" altLang="it-IT" sz="1200"/>
              <a:t>L'infinito</a:t>
            </a:r>
          </a:p>
        </p:txBody>
      </p:sp>
      <p:sp>
        <p:nvSpPr>
          <p:cNvPr id="16387" name="Rectangle 3">
            <a:extLst>
              <a:ext uri="{FF2B5EF4-FFF2-40B4-BE49-F238E27FC236}">
                <a16:creationId xmlns:a16="http://schemas.microsoft.com/office/drawing/2014/main" id="{AF00DD94-1DEB-5D45-AD90-A0E90D62FFC9}"/>
              </a:ext>
            </a:extLst>
          </p:cNvPr>
          <p:cNvSpPr>
            <a:spLocks noGrp="1" noChangeArrowheads="1"/>
          </p:cNvSpPr>
          <p:nvPr>
            <p:ph type="dt" sz="quarter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eaLnBrk="0" hangingPunct="0"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eaLnBrk="0" hangingPunct="0"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eaLnBrk="0" hangingPunct="0"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r>
              <a:rPr lang="it-IT" altLang="it-IT" sz="1200"/>
              <a:t>20/09/02</a:t>
            </a:r>
          </a:p>
        </p:txBody>
      </p:sp>
      <p:sp>
        <p:nvSpPr>
          <p:cNvPr id="16388" name="Rectangle 6">
            <a:extLst>
              <a:ext uri="{FF2B5EF4-FFF2-40B4-BE49-F238E27FC236}">
                <a16:creationId xmlns:a16="http://schemas.microsoft.com/office/drawing/2014/main" id="{1B1463A6-2167-324C-8A23-2DADC310B7F7}"/>
              </a:ext>
            </a:extLst>
          </p:cNvPr>
          <p:cNvSpPr>
            <a:spLocks noGrp="1" noChangeArrowheads="1"/>
          </p:cNvSpPr>
          <p:nvPr>
            <p:ph type="ftr" sz="quarter" idx="4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eaLnBrk="0" hangingPunct="0"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eaLnBrk="0" hangingPunct="0"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eaLnBrk="0" hangingPunct="0"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r>
              <a:rPr lang="it-IT" altLang="it-IT" sz="1200"/>
              <a:t>Liceo Scientifico "Laurana" - Urbino</a:t>
            </a:r>
          </a:p>
        </p:txBody>
      </p:sp>
      <p:sp>
        <p:nvSpPr>
          <p:cNvPr id="16389" name="Rectangle 7">
            <a:extLst>
              <a:ext uri="{FF2B5EF4-FFF2-40B4-BE49-F238E27FC236}">
                <a16:creationId xmlns:a16="http://schemas.microsoft.com/office/drawing/2014/main" id="{9991092E-0086-274A-A885-CFA8DDB88B69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eaLnBrk="0" hangingPunct="0"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eaLnBrk="0" hangingPunct="0"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eaLnBrk="0" hangingPunct="0"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fld id="{DC373008-7024-C24E-8FC0-1699C96F67CA}" type="slidenum">
              <a:rPr lang="it-IT" altLang="it-IT" sz="1200"/>
              <a:pPr eaLnBrk="1" hangingPunct="1"/>
              <a:t>16</a:t>
            </a:fld>
            <a:endParaRPr lang="it-IT" altLang="it-IT" sz="1200"/>
          </a:p>
        </p:txBody>
      </p:sp>
      <p:sp>
        <p:nvSpPr>
          <p:cNvPr id="16390" name="Rectangle 2">
            <a:extLst>
              <a:ext uri="{FF2B5EF4-FFF2-40B4-BE49-F238E27FC236}">
                <a16:creationId xmlns:a16="http://schemas.microsoft.com/office/drawing/2014/main" id="{73F69C2B-33E4-D046-9081-A9B0B4777146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391" name="Rectangle 3">
            <a:extLst>
              <a:ext uri="{FF2B5EF4-FFF2-40B4-BE49-F238E27FC236}">
                <a16:creationId xmlns:a16="http://schemas.microsoft.com/office/drawing/2014/main" id="{B5FDEF6E-52DE-C847-9A92-394FAD76B1A9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it-IT" altLang="it-IT">
              <a:latin typeface="Arial Narrow" panose="020B0604020202020204" pitchFamily="34" charset="0"/>
              <a:ea typeface="ＭＳ Ｐゴシック" panose="020B060007020508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2830696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2">
            <a:extLst>
              <a:ext uri="{FF2B5EF4-FFF2-40B4-BE49-F238E27FC236}">
                <a16:creationId xmlns:a16="http://schemas.microsoft.com/office/drawing/2014/main" id="{4E28BEBC-9321-104E-AA98-7C87788F66AD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eaLnBrk="0" hangingPunct="0"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eaLnBrk="0" hangingPunct="0"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eaLnBrk="0" hangingPunct="0"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r>
              <a:rPr lang="it-IT" altLang="it-IT" sz="1200"/>
              <a:t>L'infinito</a:t>
            </a:r>
          </a:p>
        </p:txBody>
      </p:sp>
      <p:sp>
        <p:nvSpPr>
          <p:cNvPr id="16387" name="Rectangle 3">
            <a:extLst>
              <a:ext uri="{FF2B5EF4-FFF2-40B4-BE49-F238E27FC236}">
                <a16:creationId xmlns:a16="http://schemas.microsoft.com/office/drawing/2014/main" id="{AF00DD94-1DEB-5D45-AD90-A0E90D62FFC9}"/>
              </a:ext>
            </a:extLst>
          </p:cNvPr>
          <p:cNvSpPr>
            <a:spLocks noGrp="1" noChangeArrowheads="1"/>
          </p:cNvSpPr>
          <p:nvPr>
            <p:ph type="dt" sz="quarter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eaLnBrk="0" hangingPunct="0"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eaLnBrk="0" hangingPunct="0"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eaLnBrk="0" hangingPunct="0"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r>
              <a:rPr lang="it-IT" altLang="it-IT" sz="1200"/>
              <a:t>20/09/02</a:t>
            </a:r>
          </a:p>
        </p:txBody>
      </p:sp>
      <p:sp>
        <p:nvSpPr>
          <p:cNvPr id="16388" name="Rectangle 6">
            <a:extLst>
              <a:ext uri="{FF2B5EF4-FFF2-40B4-BE49-F238E27FC236}">
                <a16:creationId xmlns:a16="http://schemas.microsoft.com/office/drawing/2014/main" id="{1B1463A6-2167-324C-8A23-2DADC310B7F7}"/>
              </a:ext>
            </a:extLst>
          </p:cNvPr>
          <p:cNvSpPr>
            <a:spLocks noGrp="1" noChangeArrowheads="1"/>
          </p:cNvSpPr>
          <p:nvPr>
            <p:ph type="ftr" sz="quarter" idx="4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eaLnBrk="0" hangingPunct="0"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eaLnBrk="0" hangingPunct="0"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eaLnBrk="0" hangingPunct="0"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r>
              <a:rPr lang="it-IT" altLang="it-IT" sz="1200"/>
              <a:t>Liceo Scientifico "Laurana" - Urbino</a:t>
            </a:r>
          </a:p>
        </p:txBody>
      </p:sp>
      <p:sp>
        <p:nvSpPr>
          <p:cNvPr id="16389" name="Rectangle 7">
            <a:extLst>
              <a:ext uri="{FF2B5EF4-FFF2-40B4-BE49-F238E27FC236}">
                <a16:creationId xmlns:a16="http://schemas.microsoft.com/office/drawing/2014/main" id="{9991092E-0086-274A-A885-CFA8DDB88B69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eaLnBrk="0" hangingPunct="0"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eaLnBrk="0" hangingPunct="0"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eaLnBrk="0" hangingPunct="0"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fld id="{DC373008-7024-C24E-8FC0-1699C96F67CA}" type="slidenum">
              <a:rPr lang="it-IT" altLang="it-IT" sz="1200"/>
              <a:pPr eaLnBrk="1" hangingPunct="1"/>
              <a:t>17</a:t>
            </a:fld>
            <a:endParaRPr lang="it-IT" altLang="it-IT" sz="1200"/>
          </a:p>
        </p:txBody>
      </p:sp>
      <p:sp>
        <p:nvSpPr>
          <p:cNvPr id="16390" name="Rectangle 2">
            <a:extLst>
              <a:ext uri="{FF2B5EF4-FFF2-40B4-BE49-F238E27FC236}">
                <a16:creationId xmlns:a16="http://schemas.microsoft.com/office/drawing/2014/main" id="{73F69C2B-33E4-D046-9081-A9B0B4777146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391" name="Rectangle 3">
            <a:extLst>
              <a:ext uri="{FF2B5EF4-FFF2-40B4-BE49-F238E27FC236}">
                <a16:creationId xmlns:a16="http://schemas.microsoft.com/office/drawing/2014/main" id="{B5FDEF6E-52DE-C847-9A92-394FAD76B1A9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it-IT" altLang="it-IT">
              <a:latin typeface="Arial Narrow" panose="020B0604020202020204" pitchFamily="34" charset="0"/>
              <a:ea typeface="ＭＳ Ｐゴシック" panose="020B060007020508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661909333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2">
            <a:extLst>
              <a:ext uri="{FF2B5EF4-FFF2-40B4-BE49-F238E27FC236}">
                <a16:creationId xmlns:a16="http://schemas.microsoft.com/office/drawing/2014/main" id="{4E28BEBC-9321-104E-AA98-7C87788F66AD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eaLnBrk="0" hangingPunct="0"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eaLnBrk="0" hangingPunct="0"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eaLnBrk="0" hangingPunct="0"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r>
              <a:rPr lang="it-IT" altLang="it-IT" sz="1200"/>
              <a:t>L'infinito</a:t>
            </a:r>
          </a:p>
        </p:txBody>
      </p:sp>
      <p:sp>
        <p:nvSpPr>
          <p:cNvPr id="16387" name="Rectangle 3">
            <a:extLst>
              <a:ext uri="{FF2B5EF4-FFF2-40B4-BE49-F238E27FC236}">
                <a16:creationId xmlns:a16="http://schemas.microsoft.com/office/drawing/2014/main" id="{AF00DD94-1DEB-5D45-AD90-A0E90D62FFC9}"/>
              </a:ext>
            </a:extLst>
          </p:cNvPr>
          <p:cNvSpPr>
            <a:spLocks noGrp="1" noChangeArrowheads="1"/>
          </p:cNvSpPr>
          <p:nvPr>
            <p:ph type="dt" sz="quarter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eaLnBrk="0" hangingPunct="0"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eaLnBrk="0" hangingPunct="0"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eaLnBrk="0" hangingPunct="0"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r>
              <a:rPr lang="it-IT" altLang="it-IT" sz="1200"/>
              <a:t>20/09/02</a:t>
            </a:r>
          </a:p>
        </p:txBody>
      </p:sp>
      <p:sp>
        <p:nvSpPr>
          <p:cNvPr id="16388" name="Rectangle 6">
            <a:extLst>
              <a:ext uri="{FF2B5EF4-FFF2-40B4-BE49-F238E27FC236}">
                <a16:creationId xmlns:a16="http://schemas.microsoft.com/office/drawing/2014/main" id="{1B1463A6-2167-324C-8A23-2DADC310B7F7}"/>
              </a:ext>
            </a:extLst>
          </p:cNvPr>
          <p:cNvSpPr>
            <a:spLocks noGrp="1" noChangeArrowheads="1"/>
          </p:cNvSpPr>
          <p:nvPr>
            <p:ph type="ftr" sz="quarter" idx="4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eaLnBrk="0" hangingPunct="0"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eaLnBrk="0" hangingPunct="0"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eaLnBrk="0" hangingPunct="0"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r>
              <a:rPr lang="it-IT" altLang="it-IT" sz="1200"/>
              <a:t>Liceo Scientifico "Laurana" - Urbino</a:t>
            </a:r>
          </a:p>
        </p:txBody>
      </p:sp>
      <p:sp>
        <p:nvSpPr>
          <p:cNvPr id="16389" name="Rectangle 7">
            <a:extLst>
              <a:ext uri="{FF2B5EF4-FFF2-40B4-BE49-F238E27FC236}">
                <a16:creationId xmlns:a16="http://schemas.microsoft.com/office/drawing/2014/main" id="{9991092E-0086-274A-A885-CFA8DDB88B69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eaLnBrk="0" hangingPunct="0"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eaLnBrk="0" hangingPunct="0"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eaLnBrk="0" hangingPunct="0"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fld id="{DC373008-7024-C24E-8FC0-1699C96F67CA}" type="slidenum">
              <a:rPr lang="it-IT" altLang="it-IT" sz="1200"/>
              <a:pPr eaLnBrk="1" hangingPunct="1"/>
              <a:t>18</a:t>
            </a:fld>
            <a:endParaRPr lang="it-IT" altLang="it-IT" sz="1200"/>
          </a:p>
        </p:txBody>
      </p:sp>
      <p:sp>
        <p:nvSpPr>
          <p:cNvPr id="16390" name="Rectangle 2">
            <a:extLst>
              <a:ext uri="{FF2B5EF4-FFF2-40B4-BE49-F238E27FC236}">
                <a16:creationId xmlns:a16="http://schemas.microsoft.com/office/drawing/2014/main" id="{73F69C2B-33E4-D046-9081-A9B0B4777146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391" name="Rectangle 3">
            <a:extLst>
              <a:ext uri="{FF2B5EF4-FFF2-40B4-BE49-F238E27FC236}">
                <a16:creationId xmlns:a16="http://schemas.microsoft.com/office/drawing/2014/main" id="{B5FDEF6E-52DE-C847-9A92-394FAD76B1A9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it-IT" altLang="it-IT">
              <a:latin typeface="Arial Narrow" panose="020B0604020202020204" pitchFamily="34" charset="0"/>
              <a:ea typeface="ＭＳ Ｐゴシック" panose="020B060007020508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486798263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2">
            <a:extLst>
              <a:ext uri="{FF2B5EF4-FFF2-40B4-BE49-F238E27FC236}">
                <a16:creationId xmlns:a16="http://schemas.microsoft.com/office/drawing/2014/main" id="{4E28BEBC-9321-104E-AA98-7C87788F66AD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eaLnBrk="0" hangingPunct="0"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eaLnBrk="0" hangingPunct="0"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eaLnBrk="0" hangingPunct="0"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r>
              <a:rPr lang="it-IT" altLang="it-IT" sz="1200"/>
              <a:t>L'infinito</a:t>
            </a:r>
          </a:p>
        </p:txBody>
      </p:sp>
      <p:sp>
        <p:nvSpPr>
          <p:cNvPr id="16387" name="Rectangle 3">
            <a:extLst>
              <a:ext uri="{FF2B5EF4-FFF2-40B4-BE49-F238E27FC236}">
                <a16:creationId xmlns:a16="http://schemas.microsoft.com/office/drawing/2014/main" id="{AF00DD94-1DEB-5D45-AD90-A0E90D62FFC9}"/>
              </a:ext>
            </a:extLst>
          </p:cNvPr>
          <p:cNvSpPr>
            <a:spLocks noGrp="1" noChangeArrowheads="1"/>
          </p:cNvSpPr>
          <p:nvPr>
            <p:ph type="dt" sz="quarter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eaLnBrk="0" hangingPunct="0"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eaLnBrk="0" hangingPunct="0"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eaLnBrk="0" hangingPunct="0"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r>
              <a:rPr lang="it-IT" altLang="it-IT" sz="1200"/>
              <a:t>20/09/02</a:t>
            </a:r>
          </a:p>
        </p:txBody>
      </p:sp>
      <p:sp>
        <p:nvSpPr>
          <p:cNvPr id="16388" name="Rectangle 6">
            <a:extLst>
              <a:ext uri="{FF2B5EF4-FFF2-40B4-BE49-F238E27FC236}">
                <a16:creationId xmlns:a16="http://schemas.microsoft.com/office/drawing/2014/main" id="{1B1463A6-2167-324C-8A23-2DADC310B7F7}"/>
              </a:ext>
            </a:extLst>
          </p:cNvPr>
          <p:cNvSpPr>
            <a:spLocks noGrp="1" noChangeArrowheads="1"/>
          </p:cNvSpPr>
          <p:nvPr>
            <p:ph type="ftr" sz="quarter" idx="4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eaLnBrk="0" hangingPunct="0"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eaLnBrk="0" hangingPunct="0"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eaLnBrk="0" hangingPunct="0"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r>
              <a:rPr lang="it-IT" altLang="it-IT" sz="1200"/>
              <a:t>Liceo Scientifico "Laurana" - Urbino</a:t>
            </a:r>
          </a:p>
        </p:txBody>
      </p:sp>
      <p:sp>
        <p:nvSpPr>
          <p:cNvPr id="16389" name="Rectangle 7">
            <a:extLst>
              <a:ext uri="{FF2B5EF4-FFF2-40B4-BE49-F238E27FC236}">
                <a16:creationId xmlns:a16="http://schemas.microsoft.com/office/drawing/2014/main" id="{9991092E-0086-274A-A885-CFA8DDB88B69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eaLnBrk="0" hangingPunct="0"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eaLnBrk="0" hangingPunct="0"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eaLnBrk="0" hangingPunct="0"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fld id="{DC373008-7024-C24E-8FC0-1699C96F67CA}" type="slidenum">
              <a:rPr lang="it-IT" altLang="it-IT" sz="1200"/>
              <a:pPr eaLnBrk="1" hangingPunct="1"/>
              <a:t>19</a:t>
            </a:fld>
            <a:endParaRPr lang="it-IT" altLang="it-IT" sz="1200"/>
          </a:p>
        </p:txBody>
      </p:sp>
      <p:sp>
        <p:nvSpPr>
          <p:cNvPr id="16390" name="Rectangle 2">
            <a:extLst>
              <a:ext uri="{FF2B5EF4-FFF2-40B4-BE49-F238E27FC236}">
                <a16:creationId xmlns:a16="http://schemas.microsoft.com/office/drawing/2014/main" id="{73F69C2B-33E4-D046-9081-A9B0B4777146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391" name="Rectangle 3">
            <a:extLst>
              <a:ext uri="{FF2B5EF4-FFF2-40B4-BE49-F238E27FC236}">
                <a16:creationId xmlns:a16="http://schemas.microsoft.com/office/drawing/2014/main" id="{B5FDEF6E-52DE-C847-9A92-394FAD76B1A9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it-IT" altLang="it-IT">
              <a:latin typeface="Arial Narrow" panose="020B0604020202020204" pitchFamily="34" charset="0"/>
              <a:ea typeface="ＭＳ Ｐゴシック" panose="020B060007020508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78876145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2">
            <a:extLst>
              <a:ext uri="{FF2B5EF4-FFF2-40B4-BE49-F238E27FC236}">
                <a16:creationId xmlns:a16="http://schemas.microsoft.com/office/drawing/2014/main" id="{4E28BEBC-9321-104E-AA98-7C87788F66AD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eaLnBrk="0" hangingPunct="0"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eaLnBrk="0" hangingPunct="0"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eaLnBrk="0" hangingPunct="0"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r>
              <a:rPr lang="it-IT" altLang="it-IT" sz="1200"/>
              <a:t>L'infinito</a:t>
            </a:r>
          </a:p>
        </p:txBody>
      </p:sp>
      <p:sp>
        <p:nvSpPr>
          <p:cNvPr id="16387" name="Rectangle 3">
            <a:extLst>
              <a:ext uri="{FF2B5EF4-FFF2-40B4-BE49-F238E27FC236}">
                <a16:creationId xmlns:a16="http://schemas.microsoft.com/office/drawing/2014/main" id="{AF00DD94-1DEB-5D45-AD90-A0E90D62FFC9}"/>
              </a:ext>
            </a:extLst>
          </p:cNvPr>
          <p:cNvSpPr>
            <a:spLocks noGrp="1" noChangeArrowheads="1"/>
          </p:cNvSpPr>
          <p:nvPr>
            <p:ph type="dt" sz="quarter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eaLnBrk="0" hangingPunct="0"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eaLnBrk="0" hangingPunct="0"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eaLnBrk="0" hangingPunct="0"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r>
              <a:rPr lang="it-IT" altLang="it-IT" sz="1200"/>
              <a:t>20/09/02</a:t>
            </a:r>
          </a:p>
        </p:txBody>
      </p:sp>
      <p:sp>
        <p:nvSpPr>
          <p:cNvPr id="16388" name="Rectangle 6">
            <a:extLst>
              <a:ext uri="{FF2B5EF4-FFF2-40B4-BE49-F238E27FC236}">
                <a16:creationId xmlns:a16="http://schemas.microsoft.com/office/drawing/2014/main" id="{1B1463A6-2167-324C-8A23-2DADC310B7F7}"/>
              </a:ext>
            </a:extLst>
          </p:cNvPr>
          <p:cNvSpPr>
            <a:spLocks noGrp="1" noChangeArrowheads="1"/>
          </p:cNvSpPr>
          <p:nvPr>
            <p:ph type="ftr" sz="quarter" idx="4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eaLnBrk="0" hangingPunct="0"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eaLnBrk="0" hangingPunct="0"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eaLnBrk="0" hangingPunct="0"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r>
              <a:rPr lang="it-IT" altLang="it-IT" sz="1200"/>
              <a:t>Liceo Scientifico "Laurana" - Urbino</a:t>
            </a:r>
          </a:p>
        </p:txBody>
      </p:sp>
      <p:sp>
        <p:nvSpPr>
          <p:cNvPr id="16389" name="Rectangle 7">
            <a:extLst>
              <a:ext uri="{FF2B5EF4-FFF2-40B4-BE49-F238E27FC236}">
                <a16:creationId xmlns:a16="http://schemas.microsoft.com/office/drawing/2014/main" id="{9991092E-0086-274A-A885-CFA8DDB88B69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eaLnBrk="0" hangingPunct="0"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eaLnBrk="0" hangingPunct="0"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eaLnBrk="0" hangingPunct="0"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fld id="{DC373008-7024-C24E-8FC0-1699C96F67CA}" type="slidenum">
              <a:rPr lang="it-IT" altLang="it-IT" sz="1200"/>
              <a:pPr eaLnBrk="1" hangingPunct="1"/>
              <a:t>20</a:t>
            </a:fld>
            <a:endParaRPr lang="it-IT" altLang="it-IT" sz="1200"/>
          </a:p>
        </p:txBody>
      </p:sp>
      <p:sp>
        <p:nvSpPr>
          <p:cNvPr id="16390" name="Rectangle 2">
            <a:extLst>
              <a:ext uri="{FF2B5EF4-FFF2-40B4-BE49-F238E27FC236}">
                <a16:creationId xmlns:a16="http://schemas.microsoft.com/office/drawing/2014/main" id="{73F69C2B-33E4-D046-9081-A9B0B4777146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391" name="Rectangle 3">
            <a:extLst>
              <a:ext uri="{FF2B5EF4-FFF2-40B4-BE49-F238E27FC236}">
                <a16:creationId xmlns:a16="http://schemas.microsoft.com/office/drawing/2014/main" id="{B5FDEF6E-52DE-C847-9A92-394FAD76B1A9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it-IT" altLang="it-IT">
              <a:latin typeface="Arial Narrow" panose="020B0604020202020204" pitchFamily="34" charset="0"/>
              <a:ea typeface="ＭＳ Ｐゴシック" panose="020B060007020508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332585014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2">
            <a:extLst>
              <a:ext uri="{FF2B5EF4-FFF2-40B4-BE49-F238E27FC236}">
                <a16:creationId xmlns:a16="http://schemas.microsoft.com/office/drawing/2014/main" id="{4E28BEBC-9321-104E-AA98-7C87788F66AD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eaLnBrk="0" hangingPunct="0"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eaLnBrk="0" hangingPunct="0"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eaLnBrk="0" hangingPunct="0"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r>
              <a:rPr lang="it-IT" altLang="it-IT" sz="1200"/>
              <a:t>L'infinito</a:t>
            </a:r>
          </a:p>
        </p:txBody>
      </p:sp>
      <p:sp>
        <p:nvSpPr>
          <p:cNvPr id="16387" name="Rectangle 3">
            <a:extLst>
              <a:ext uri="{FF2B5EF4-FFF2-40B4-BE49-F238E27FC236}">
                <a16:creationId xmlns:a16="http://schemas.microsoft.com/office/drawing/2014/main" id="{AF00DD94-1DEB-5D45-AD90-A0E90D62FFC9}"/>
              </a:ext>
            </a:extLst>
          </p:cNvPr>
          <p:cNvSpPr>
            <a:spLocks noGrp="1" noChangeArrowheads="1"/>
          </p:cNvSpPr>
          <p:nvPr>
            <p:ph type="dt" sz="quarter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eaLnBrk="0" hangingPunct="0"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eaLnBrk="0" hangingPunct="0"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eaLnBrk="0" hangingPunct="0"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r>
              <a:rPr lang="it-IT" altLang="it-IT" sz="1200"/>
              <a:t>20/09/02</a:t>
            </a:r>
          </a:p>
        </p:txBody>
      </p:sp>
      <p:sp>
        <p:nvSpPr>
          <p:cNvPr id="16388" name="Rectangle 6">
            <a:extLst>
              <a:ext uri="{FF2B5EF4-FFF2-40B4-BE49-F238E27FC236}">
                <a16:creationId xmlns:a16="http://schemas.microsoft.com/office/drawing/2014/main" id="{1B1463A6-2167-324C-8A23-2DADC310B7F7}"/>
              </a:ext>
            </a:extLst>
          </p:cNvPr>
          <p:cNvSpPr>
            <a:spLocks noGrp="1" noChangeArrowheads="1"/>
          </p:cNvSpPr>
          <p:nvPr>
            <p:ph type="ftr" sz="quarter" idx="4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eaLnBrk="0" hangingPunct="0"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eaLnBrk="0" hangingPunct="0"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eaLnBrk="0" hangingPunct="0"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r>
              <a:rPr lang="it-IT" altLang="it-IT" sz="1200"/>
              <a:t>Liceo Scientifico "Laurana" - Urbino</a:t>
            </a:r>
          </a:p>
        </p:txBody>
      </p:sp>
      <p:sp>
        <p:nvSpPr>
          <p:cNvPr id="16389" name="Rectangle 7">
            <a:extLst>
              <a:ext uri="{FF2B5EF4-FFF2-40B4-BE49-F238E27FC236}">
                <a16:creationId xmlns:a16="http://schemas.microsoft.com/office/drawing/2014/main" id="{9991092E-0086-274A-A885-CFA8DDB88B69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eaLnBrk="0" hangingPunct="0"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eaLnBrk="0" hangingPunct="0"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eaLnBrk="0" hangingPunct="0"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fld id="{DC373008-7024-C24E-8FC0-1699C96F67CA}" type="slidenum">
              <a:rPr lang="it-IT" altLang="it-IT" sz="1200"/>
              <a:pPr eaLnBrk="1" hangingPunct="1"/>
              <a:t>21</a:t>
            </a:fld>
            <a:endParaRPr lang="it-IT" altLang="it-IT" sz="1200"/>
          </a:p>
        </p:txBody>
      </p:sp>
      <p:sp>
        <p:nvSpPr>
          <p:cNvPr id="16390" name="Rectangle 2">
            <a:extLst>
              <a:ext uri="{FF2B5EF4-FFF2-40B4-BE49-F238E27FC236}">
                <a16:creationId xmlns:a16="http://schemas.microsoft.com/office/drawing/2014/main" id="{73F69C2B-33E4-D046-9081-A9B0B4777146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391" name="Rectangle 3">
            <a:extLst>
              <a:ext uri="{FF2B5EF4-FFF2-40B4-BE49-F238E27FC236}">
                <a16:creationId xmlns:a16="http://schemas.microsoft.com/office/drawing/2014/main" id="{B5FDEF6E-52DE-C847-9A92-394FAD76B1A9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it-IT" altLang="it-IT">
              <a:latin typeface="Arial Narrow" panose="020B0604020202020204" pitchFamily="34" charset="0"/>
              <a:ea typeface="ＭＳ Ｐゴシック" panose="020B060007020508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21201844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2">
            <a:extLst>
              <a:ext uri="{FF2B5EF4-FFF2-40B4-BE49-F238E27FC236}">
                <a16:creationId xmlns:a16="http://schemas.microsoft.com/office/drawing/2014/main" id="{4E28BEBC-9321-104E-AA98-7C87788F66AD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eaLnBrk="0" hangingPunct="0"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eaLnBrk="0" hangingPunct="0"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eaLnBrk="0" hangingPunct="0"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r>
              <a:rPr lang="it-IT" altLang="it-IT" sz="1200"/>
              <a:t>L'infinito</a:t>
            </a:r>
          </a:p>
        </p:txBody>
      </p:sp>
      <p:sp>
        <p:nvSpPr>
          <p:cNvPr id="16387" name="Rectangle 3">
            <a:extLst>
              <a:ext uri="{FF2B5EF4-FFF2-40B4-BE49-F238E27FC236}">
                <a16:creationId xmlns:a16="http://schemas.microsoft.com/office/drawing/2014/main" id="{AF00DD94-1DEB-5D45-AD90-A0E90D62FFC9}"/>
              </a:ext>
            </a:extLst>
          </p:cNvPr>
          <p:cNvSpPr>
            <a:spLocks noGrp="1" noChangeArrowheads="1"/>
          </p:cNvSpPr>
          <p:nvPr>
            <p:ph type="dt" sz="quarter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eaLnBrk="0" hangingPunct="0"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eaLnBrk="0" hangingPunct="0"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eaLnBrk="0" hangingPunct="0"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r>
              <a:rPr lang="it-IT" altLang="it-IT" sz="1200"/>
              <a:t>20/09/02</a:t>
            </a:r>
          </a:p>
        </p:txBody>
      </p:sp>
      <p:sp>
        <p:nvSpPr>
          <p:cNvPr id="16388" name="Rectangle 6">
            <a:extLst>
              <a:ext uri="{FF2B5EF4-FFF2-40B4-BE49-F238E27FC236}">
                <a16:creationId xmlns:a16="http://schemas.microsoft.com/office/drawing/2014/main" id="{1B1463A6-2167-324C-8A23-2DADC310B7F7}"/>
              </a:ext>
            </a:extLst>
          </p:cNvPr>
          <p:cNvSpPr>
            <a:spLocks noGrp="1" noChangeArrowheads="1"/>
          </p:cNvSpPr>
          <p:nvPr>
            <p:ph type="ftr" sz="quarter" idx="4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eaLnBrk="0" hangingPunct="0"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eaLnBrk="0" hangingPunct="0"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eaLnBrk="0" hangingPunct="0"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r>
              <a:rPr lang="it-IT" altLang="it-IT" sz="1200"/>
              <a:t>Liceo Scientifico "Laurana" - Urbino</a:t>
            </a:r>
          </a:p>
        </p:txBody>
      </p:sp>
      <p:sp>
        <p:nvSpPr>
          <p:cNvPr id="16389" name="Rectangle 7">
            <a:extLst>
              <a:ext uri="{FF2B5EF4-FFF2-40B4-BE49-F238E27FC236}">
                <a16:creationId xmlns:a16="http://schemas.microsoft.com/office/drawing/2014/main" id="{9991092E-0086-274A-A885-CFA8DDB88B69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eaLnBrk="0" hangingPunct="0"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eaLnBrk="0" hangingPunct="0"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eaLnBrk="0" hangingPunct="0"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fld id="{DC373008-7024-C24E-8FC0-1699C96F67CA}" type="slidenum">
              <a:rPr lang="it-IT" altLang="it-IT" sz="1200"/>
              <a:pPr eaLnBrk="1" hangingPunct="1"/>
              <a:t>22</a:t>
            </a:fld>
            <a:endParaRPr lang="it-IT" altLang="it-IT" sz="1200"/>
          </a:p>
        </p:txBody>
      </p:sp>
      <p:sp>
        <p:nvSpPr>
          <p:cNvPr id="16390" name="Rectangle 2">
            <a:extLst>
              <a:ext uri="{FF2B5EF4-FFF2-40B4-BE49-F238E27FC236}">
                <a16:creationId xmlns:a16="http://schemas.microsoft.com/office/drawing/2014/main" id="{73F69C2B-33E4-D046-9081-A9B0B4777146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391" name="Rectangle 3">
            <a:extLst>
              <a:ext uri="{FF2B5EF4-FFF2-40B4-BE49-F238E27FC236}">
                <a16:creationId xmlns:a16="http://schemas.microsoft.com/office/drawing/2014/main" id="{B5FDEF6E-52DE-C847-9A92-394FAD76B1A9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it-IT" altLang="it-IT">
              <a:latin typeface="Arial Narrow" panose="020B0604020202020204" pitchFamily="34" charset="0"/>
              <a:ea typeface="ＭＳ Ｐゴシック" panose="020B060007020508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4231285163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2">
            <a:extLst>
              <a:ext uri="{FF2B5EF4-FFF2-40B4-BE49-F238E27FC236}">
                <a16:creationId xmlns:a16="http://schemas.microsoft.com/office/drawing/2014/main" id="{4E28BEBC-9321-104E-AA98-7C87788F66AD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eaLnBrk="0" hangingPunct="0"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eaLnBrk="0" hangingPunct="0"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eaLnBrk="0" hangingPunct="0"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r>
              <a:rPr lang="it-IT" altLang="it-IT" sz="1200"/>
              <a:t>L'infinito</a:t>
            </a:r>
          </a:p>
        </p:txBody>
      </p:sp>
      <p:sp>
        <p:nvSpPr>
          <p:cNvPr id="16387" name="Rectangle 3">
            <a:extLst>
              <a:ext uri="{FF2B5EF4-FFF2-40B4-BE49-F238E27FC236}">
                <a16:creationId xmlns:a16="http://schemas.microsoft.com/office/drawing/2014/main" id="{AF00DD94-1DEB-5D45-AD90-A0E90D62FFC9}"/>
              </a:ext>
            </a:extLst>
          </p:cNvPr>
          <p:cNvSpPr>
            <a:spLocks noGrp="1" noChangeArrowheads="1"/>
          </p:cNvSpPr>
          <p:nvPr>
            <p:ph type="dt" sz="quarter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eaLnBrk="0" hangingPunct="0"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eaLnBrk="0" hangingPunct="0"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eaLnBrk="0" hangingPunct="0"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r>
              <a:rPr lang="it-IT" altLang="it-IT" sz="1200"/>
              <a:t>20/09/02</a:t>
            </a:r>
          </a:p>
        </p:txBody>
      </p:sp>
      <p:sp>
        <p:nvSpPr>
          <p:cNvPr id="16388" name="Rectangle 6">
            <a:extLst>
              <a:ext uri="{FF2B5EF4-FFF2-40B4-BE49-F238E27FC236}">
                <a16:creationId xmlns:a16="http://schemas.microsoft.com/office/drawing/2014/main" id="{1B1463A6-2167-324C-8A23-2DADC310B7F7}"/>
              </a:ext>
            </a:extLst>
          </p:cNvPr>
          <p:cNvSpPr>
            <a:spLocks noGrp="1" noChangeArrowheads="1"/>
          </p:cNvSpPr>
          <p:nvPr>
            <p:ph type="ftr" sz="quarter" idx="4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eaLnBrk="0" hangingPunct="0"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eaLnBrk="0" hangingPunct="0"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eaLnBrk="0" hangingPunct="0"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r>
              <a:rPr lang="it-IT" altLang="it-IT" sz="1200"/>
              <a:t>Liceo Scientifico "Laurana" - Urbino</a:t>
            </a:r>
          </a:p>
        </p:txBody>
      </p:sp>
      <p:sp>
        <p:nvSpPr>
          <p:cNvPr id="16389" name="Rectangle 7">
            <a:extLst>
              <a:ext uri="{FF2B5EF4-FFF2-40B4-BE49-F238E27FC236}">
                <a16:creationId xmlns:a16="http://schemas.microsoft.com/office/drawing/2014/main" id="{9991092E-0086-274A-A885-CFA8DDB88B69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eaLnBrk="0" hangingPunct="0"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eaLnBrk="0" hangingPunct="0"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eaLnBrk="0" hangingPunct="0"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fld id="{DC373008-7024-C24E-8FC0-1699C96F67CA}" type="slidenum">
              <a:rPr lang="it-IT" altLang="it-IT" sz="1200"/>
              <a:pPr eaLnBrk="1" hangingPunct="1"/>
              <a:t>23</a:t>
            </a:fld>
            <a:endParaRPr lang="it-IT" altLang="it-IT" sz="1200"/>
          </a:p>
        </p:txBody>
      </p:sp>
      <p:sp>
        <p:nvSpPr>
          <p:cNvPr id="16390" name="Rectangle 2">
            <a:extLst>
              <a:ext uri="{FF2B5EF4-FFF2-40B4-BE49-F238E27FC236}">
                <a16:creationId xmlns:a16="http://schemas.microsoft.com/office/drawing/2014/main" id="{73F69C2B-33E4-D046-9081-A9B0B4777146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391" name="Rectangle 3">
            <a:extLst>
              <a:ext uri="{FF2B5EF4-FFF2-40B4-BE49-F238E27FC236}">
                <a16:creationId xmlns:a16="http://schemas.microsoft.com/office/drawing/2014/main" id="{B5FDEF6E-52DE-C847-9A92-394FAD76B1A9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it-IT" altLang="it-IT">
              <a:latin typeface="Arial Narrow" panose="020B0604020202020204" pitchFamily="34" charset="0"/>
              <a:ea typeface="ＭＳ Ｐゴシック" panose="020B060007020508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591220460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2">
            <a:extLst>
              <a:ext uri="{FF2B5EF4-FFF2-40B4-BE49-F238E27FC236}">
                <a16:creationId xmlns:a16="http://schemas.microsoft.com/office/drawing/2014/main" id="{4E28BEBC-9321-104E-AA98-7C87788F66AD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eaLnBrk="0" hangingPunct="0"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eaLnBrk="0" hangingPunct="0"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eaLnBrk="0" hangingPunct="0"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r>
              <a:rPr lang="it-IT" altLang="it-IT" sz="1200"/>
              <a:t>L'infinito</a:t>
            </a:r>
          </a:p>
        </p:txBody>
      </p:sp>
      <p:sp>
        <p:nvSpPr>
          <p:cNvPr id="16387" name="Rectangle 3">
            <a:extLst>
              <a:ext uri="{FF2B5EF4-FFF2-40B4-BE49-F238E27FC236}">
                <a16:creationId xmlns:a16="http://schemas.microsoft.com/office/drawing/2014/main" id="{AF00DD94-1DEB-5D45-AD90-A0E90D62FFC9}"/>
              </a:ext>
            </a:extLst>
          </p:cNvPr>
          <p:cNvSpPr>
            <a:spLocks noGrp="1" noChangeArrowheads="1"/>
          </p:cNvSpPr>
          <p:nvPr>
            <p:ph type="dt" sz="quarter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eaLnBrk="0" hangingPunct="0"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eaLnBrk="0" hangingPunct="0"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eaLnBrk="0" hangingPunct="0"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r>
              <a:rPr lang="it-IT" altLang="it-IT" sz="1200"/>
              <a:t>20/09/02</a:t>
            </a:r>
          </a:p>
        </p:txBody>
      </p:sp>
      <p:sp>
        <p:nvSpPr>
          <p:cNvPr id="16388" name="Rectangle 6">
            <a:extLst>
              <a:ext uri="{FF2B5EF4-FFF2-40B4-BE49-F238E27FC236}">
                <a16:creationId xmlns:a16="http://schemas.microsoft.com/office/drawing/2014/main" id="{1B1463A6-2167-324C-8A23-2DADC310B7F7}"/>
              </a:ext>
            </a:extLst>
          </p:cNvPr>
          <p:cNvSpPr>
            <a:spLocks noGrp="1" noChangeArrowheads="1"/>
          </p:cNvSpPr>
          <p:nvPr>
            <p:ph type="ftr" sz="quarter" idx="4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eaLnBrk="0" hangingPunct="0"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eaLnBrk="0" hangingPunct="0"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eaLnBrk="0" hangingPunct="0"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r>
              <a:rPr lang="it-IT" altLang="it-IT" sz="1200"/>
              <a:t>Liceo Scientifico "Laurana" - Urbino</a:t>
            </a:r>
          </a:p>
        </p:txBody>
      </p:sp>
      <p:sp>
        <p:nvSpPr>
          <p:cNvPr id="16389" name="Rectangle 7">
            <a:extLst>
              <a:ext uri="{FF2B5EF4-FFF2-40B4-BE49-F238E27FC236}">
                <a16:creationId xmlns:a16="http://schemas.microsoft.com/office/drawing/2014/main" id="{9991092E-0086-274A-A885-CFA8DDB88B69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eaLnBrk="0" hangingPunct="0"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eaLnBrk="0" hangingPunct="0"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eaLnBrk="0" hangingPunct="0"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fld id="{DC373008-7024-C24E-8FC0-1699C96F67CA}" type="slidenum">
              <a:rPr lang="it-IT" altLang="it-IT" sz="1200"/>
              <a:pPr eaLnBrk="1" hangingPunct="1"/>
              <a:t>24</a:t>
            </a:fld>
            <a:endParaRPr lang="it-IT" altLang="it-IT" sz="1200"/>
          </a:p>
        </p:txBody>
      </p:sp>
      <p:sp>
        <p:nvSpPr>
          <p:cNvPr id="16390" name="Rectangle 2">
            <a:extLst>
              <a:ext uri="{FF2B5EF4-FFF2-40B4-BE49-F238E27FC236}">
                <a16:creationId xmlns:a16="http://schemas.microsoft.com/office/drawing/2014/main" id="{73F69C2B-33E4-D046-9081-A9B0B4777146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391" name="Rectangle 3">
            <a:extLst>
              <a:ext uri="{FF2B5EF4-FFF2-40B4-BE49-F238E27FC236}">
                <a16:creationId xmlns:a16="http://schemas.microsoft.com/office/drawing/2014/main" id="{B5FDEF6E-52DE-C847-9A92-394FAD76B1A9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it-IT" altLang="it-IT">
              <a:latin typeface="Arial Narrow" panose="020B0604020202020204" pitchFamily="34" charset="0"/>
              <a:ea typeface="ＭＳ Ｐゴシック" panose="020B060007020508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917648902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2">
            <a:extLst>
              <a:ext uri="{FF2B5EF4-FFF2-40B4-BE49-F238E27FC236}">
                <a16:creationId xmlns:a16="http://schemas.microsoft.com/office/drawing/2014/main" id="{4E28BEBC-9321-104E-AA98-7C87788F66AD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eaLnBrk="0" hangingPunct="0"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eaLnBrk="0" hangingPunct="0"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eaLnBrk="0" hangingPunct="0"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r>
              <a:rPr lang="it-IT" altLang="it-IT" sz="1200"/>
              <a:t>L'infinito</a:t>
            </a:r>
          </a:p>
        </p:txBody>
      </p:sp>
      <p:sp>
        <p:nvSpPr>
          <p:cNvPr id="16387" name="Rectangle 3">
            <a:extLst>
              <a:ext uri="{FF2B5EF4-FFF2-40B4-BE49-F238E27FC236}">
                <a16:creationId xmlns:a16="http://schemas.microsoft.com/office/drawing/2014/main" id="{AF00DD94-1DEB-5D45-AD90-A0E90D62FFC9}"/>
              </a:ext>
            </a:extLst>
          </p:cNvPr>
          <p:cNvSpPr>
            <a:spLocks noGrp="1" noChangeArrowheads="1"/>
          </p:cNvSpPr>
          <p:nvPr>
            <p:ph type="dt" sz="quarter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eaLnBrk="0" hangingPunct="0"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eaLnBrk="0" hangingPunct="0"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eaLnBrk="0" hangingPunct="0"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r>
              <a:rPr lang="it-IT" altLang="it-IT" sz="1200"/>
              <a:t>20/09/02</a:t>
            </a:r>
          </a:p>
        </p:txBody>
      </p:sp>
      <p:sp>
        <p:nvSpPr>
          <p:cNvPr id="16388" name="Rectangle 6">
            <a:extLst>
              <a:ext uri="{FF2B5EF4-FFF2-40B4-BE49-F238E27FC236}">
                <a16:creationId xmlns:a16="http://schemas.microsoft.com/office/drawing/2014/main" id="{1B1463A6-2167-324C-8A23-2DADC310B7F7}"/>
              </a:ext>
            </a:extLst>
          </p:cNvPr>
          <p:cNvSpPr>
            <a:spLocks noGrp="1" noChangeArrowheads="1"/>
          </p:cNvSpPr>
          <p:nvPr>
            <p:ph type="ftr" sz="quarter" idx="4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eaLnBrk="0" hangingPunct="0"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eaLnBrk="0" hangingPunct="0"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eaLnBrk="0" hangingPunct="0"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r>
              <a:rPr lang="it-IT" altLang="it-IT" sz="1200"/>
              <a:t>Liceo Scientifico "Laurana" - Urbino</a:t>
            </a:r>
          </a:p>
        </p:txBody>
      </p:sp>
      <p:sp>
        <p:nvSpPr>
          <p:cNvPr id="16389" name="Rectangle 7">
            <a:extLst>
              <a:ext uri="{FF2B5EF4-FFF2-40B4-BE49-F238E27FC236}">
                <a16:creationId xmlns:a16="http://schemas.microsoft.com/office/drawing/2014/main" id="{9991092E-0086-274A-A885-CFA8DDB88B69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eaLnBrk="0" hangingPunct="0"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eaLnBrk="0" hangingPunct="0"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eaLnBrk="0" hangingPunct="0"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fld id="{DC373008-7024-C24E-8FC0-1699C96F67CA}" type="slidenum">
              <a:rPr lang="it-IT" altLang="it-IT" sz="1200"/>
              <a:pPr eaLnBrk="1" hangingPunct="1"/>
              <a:t>25</a:t>
            </a:fld>
            <a:endParaRPr lang="it-IT" altLang="it-IT" sz="1200"/>
          </a:p>
        </p:txBody>
      </p:sp>
      <p:sp>
        <p:nvSpPr>
          <p:cNvPr id="16390" name="Rectangle 2">
            <a:extLst>
              <a:ext uri="{FF2B5EF4-FFF2-40B4-BE49-F238E27FC236}">
                <a16:creationId xmlns:a16="http://schemas.microsoft.com/office/drawing/2014/main" id="{73F69C2B-33E4-D046-9081-A9B0B4777146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391" name="Rectangle 3">
            <a:extLst>
              <a:ext uri="{FF2B5EF4-FFF2-40B4-BE49-F238E27FC236}">
                <a16:creationId xmlns:a16="http://schemas.microsoft.com/office/drawing/2014/main" id="{B5FDEF6E-52DE-C847-9A92-394FAD76B1A9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it-IT" altLang="it-IT">
              <a:latin typeface="Arial Narrow" panose="020B0604020202020204" pitchFamily="34" charset="0"/>
              <a:ea typeface="ＭＳ Ｐゴシック" panose="020B060007020508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748028189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2">
            <a:extLst>
              <a:ext uri="{FF2B5EF4-FFF2-40B4-BE49-F238E27FC236}">
                <a16:creationId xmlns:a16="http://schemas.microsoft.com/office/drawing/2014/main" id="{4E28BEBC-9321-104E-AA98-7C87788F66AD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eaLnBrk="0" hangingPunct="0"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eaLnBrk="0" hangingPunct="0"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eaLnBrk="0" hangingPunct="0"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r>
              <a:rPr lang="it-IT" altLang="it-IT" sz="1200"/>
              <a:t>L'infinito</a:t>
            </a:r>
          </a:p>
        </p:txBody>
      </p:sp>
      <p:sp>
        <p:nvSpPr>
          <p:cNvPr id="16387" name="Rectangle 3">
            <a:extLst>
              <a:ext uri="{FF2B5EF4-FFF2-40B4-BE49-F238E27FC236}">
                <a16:creationId xmlns:a16="http://schemas.microsoft.com/office/drawing/2014/main" id="{AF00DD94-1DEB-5D45-AD90-A0E90D62FFC9}"/>
              </a:ext>
            </a:extLst>
          </p:cNvPr>
          <p:cNvSpPr>
            <a:spLocks noGrp="1" noChangeArrowheads="1"/>
          </p:cNvSpPr>
          <p:nvPr>
            <p:ph type="dt" sz="quarter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eaLnBrk="0" hangingPunct="0"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eaLnBrk="0" hangingPunct="0"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eaLnBrk="0" hangingPunct="0"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r>
              <a:rPr lang="it-IT" altLang="it-IT" sz="1200"/>
              <a:t>20/09/02</a:t>
            </a:r>
          </a:p>
        </p:txBody>
      </p:sp>
      <p:sp>
        <p:nvSpPr>
          <p:cNvPr id="16388" name="Rectangle 6">
            <a:extLst>
              <a:ext uri="{FF2B5EF4-FFF2-40B4-BE49-F238E27FC236}">
                <a16:creationId xmlns:a16="http://schemas.microsoft.com/office/drawing/2014/main" id="{1B1463A6-2167-324C-8A23-2DADC310B7F7}"/>
              </a:ext>
            </a:extLst>
          </p:cNvPr>
          <p:cNvSpPr>
            <a:spLocks noGrp="1" noChangeArrowheads="1"/>
          </p:cNvSpPr>
          <p:nvPr>
            <p:ph type="ftr" sz="quarter" idx="4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eaLnBrk="0" hangingPunct="0"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eaLnBrk="0" hangingPunct="0"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eaLnBrk="0" hangingPunct="0"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r>
              <a:rPr lang="it-IT" altLang="it-IT" sz="1200"/>
              <a:t>Liceo Scientifico "Laurana" - Urbino</a:t>
            </a:r>
          </a:p>
        </p:txBody>
      </p:sp>
      <p:sp>
        <p:nvSpPr>
          <p:cNvPr id="16389" name="Rectangle 7">
            <a:extLst>
              <a:ext uri="{FF2B5EF4-FFF2-40B4-BE49-F238E27FC236}">
                <a16:creationId xmlns:a16="http://schemas.microsoft.com/office/drawing/2014/main" id="{9991092E-0086-274A-A885-CFA8DDB88B69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eaLnBrk="0" hangingPunct="0"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eaLnBrk="0" hangingPunct="0"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eaLnBrk="0" hangingPunct="0"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fld id="{DC373008-7024-C24E-8FC0-1699C96F67CA}" type="slidenum">
              <a:rPr lang="it-IT" altLang="it-IT" sz="1200"/>
              <a:pPr eaLnBrk="1" hangingPunct="1"/>
              <a:t>26</a:t>
            </a:fld>
            <a:endParaRPr lang="it-IT" altLang="it-IT" sz="1200"/>
          </a:p>
        </p:txBody>
      </p:sp>
      <p:sp>
        <p:nvSpPr>
          <p:cNvPr id="16390" name="Rectangle 2">
            <a:extLst>
              <a:ext uri="{FF2B5EF4-FFF2-40B4-BE49-F238E27FC236}">
                <a16:creationId xmlns:a16="http://schemas.microsoft.com/office/drawing/2014/main" id="{73F69C2B-33E4-D046-9081-A9B0B4777146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391" name="Rectangle 3">
            <a:extLst>
              <a:ext uri="{FF2B5EF4-FFF2-40B4-BE49-F238E27FC236}">
                <a16:creationId xmlns:a16="http://schemas.microsoft.com/office/drawing/2014/main" id="{B5FDEF6E-52DE-C847-9A92-394FAD76B1A9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it-IT" altLang="it-IT">
              <a:latin typeface="Arial Narrow" panose="020B0604020202020204" pitchFamily="34" charset="0"/>
              <a:ea typeface="ＭＳ Ｐゴシック" panose="020B060007020508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571046891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2">
            <a:extLst>
              <a:ext uri="{FF2B5EF4-FFF2-40B4-BE49-F238E27FC236}">
                <a16:creationId xmlns:a16="http://schemas.microsoft.com/office/drawing/2014/main" id="{4E28BEBC-9321-104E-AA98-7C87788F66AD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eaLnBrk="0" hangingPunct="0"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eaLnBrk="0" hangingPunct="0"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eaLnBrk="0" hangingPunct="0"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r>
              <a:rPr lang="it-IT" altLang="it-IT" sz="1200"/>
              <a:t>L'infinito</a:t>
            </a:r>
          </a:p>
        </p:txBody>
      </p:sp>
      <p:sp>
        <p:nvSpPr>
          <p:cNvPr id="16387" name="Rectangle 3">
            <a:extLst>
              <a:ext uri="{FF2B5EF4-FFF2-40B4-BE49-F238E27FC236}">
                <a16:creationId xmlns:a16="http://schemas.microsoft.com/office/drawing/2014/main" id="{AF00DD94-1DEB-5D45-AD90-A0E90D62FFC9}"/>
              </a:ext>
            </a:extLst>
          </p:cNvPr>
          <p:cNvSpPr>
            <a:spLocks noGrp="1" noChangeArrowheads="1"/>
          </p:cNvSpPr>
          <p:nvPr>
            <p:ph type="dt" sz="quarter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eaLnBrk="0" hangingPunct="0"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eaLnBrk="0" hangingPunct="0"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eaLnBrk="0" hangingPunct="0"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r>
              <a:rPr lang="it-IT" altLang="it-IT" sz="1200"/>
              <a:t>20/09/02</a:t>
            </a:r>
          </a:p>
        </p:txBody>
      </p:sp>
      <p:sp>
        <p:nvSpPr>
          <p:cNvPr id="16388" name="Rectangle 6">
            <a:extLst>
              <a:ext uri="{FF2B5EF4-FFF2-40B4-BE49-F238E27FC236}">
                <a16:creationId xmlns:a16="http://schemas.microsoft.com/office/drawing/2014/main" id="{1B1463A6-2167-324C-8A23-2DADC310B7F7}"/>
              </a:ext>
            </a:extLst>
          </p:cNvPr>
          <p:cNvSpPr>
            <a:spLocks noGrp="1" noChangeArrowheads="1"/>
          </p:cNvSpPr>
          <p:nvPr>
            <p:ph type="ftr" sz="quarter" idx="4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eaLnBrk="0" hangingPunct="0"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eaLnBrk="0" hangingPunct="0"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eaLnBrk="0" hangingPunct="0"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r>
              <a:rPr lang="it-IT" altLang="it-IT" sz="1200"/>
              <a:t>Liceo Scientifico "Laurana" - Urbino</a:t>
            </a:r>
          </a:p>
        </p:txBody>
      </p:sp>
      <p:sp>
        <p:nvSpPr>
          <p:cNvPr id="16389" name="Rectangle 7">
            <a:extLst>
              <a:ext uri="{FF2B5EF4-FFF2-40B4-BE49-F238E27FC236}">
                <a16:creationId xmlns:a16="http://schemas.microsoft.com/office/drawing/2014/main" id="{9991092E-0086-274A-A885-CFA8DDB88B69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eaLnBrk="0" hangingPunct="0"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eaLnBrk="0" hangingPunct="0"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eaLnBrk="0" hangingPunct="0"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fld id="{DC373008-7024-C24E-8FC0-1699C96F67CA}" type="slidenum">
              <a:rPr lang="it-IT" altLang="it-IT" sz="1200"/>
              <a:pPr eaLnBrk="1" hangingPunct="1"/>
              <a:t>27</a:t>
            </a:fld>
            <a:endParaRPr lang="it-IT" altLang="it-IT" sz="1200"/>
          </a:p>
        </p:txBody>
      </p:sp>
      <p:sp>
        <p:nvSpPr>
          <p:cNvPr id="16390" name="Rectangle 2">
            <a:extLst>
              <a:ext uri="{FF2B5EF4-FFF2-40B4-BE49-F238E27FC236}">
                <a16:creationId xmlns:a16="http://schemas.microsoft.com/office/drawing/2014/main" id="{73F69C2B-33E4-D046-9081-A9B0B4777146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391" name="Rectangle 3">
            <a:extLst>
              <a:ext uri="{FF2B5EF4-FFF2-40B4-BE49-F238E27FC236}">
                <a16:creationId xmlns:a16="http://schemas.microsoft.com/office/drawing/2014/main" id="{B5FDEF6E-52DE-C847-9A92-394FAD76B1A9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it-IT" altLang="it-IT">
              <a:latin typeface="Arial Narrow" panose="020B0604020202020204" pitchFamily="34" charset="0"/>
              <a:ea typeface="ＭＳ Ｐゴシック" panose="020B060007020508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558486885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2">
            <a:extLst>
              <a:ext uri="{FF2B5EF4-FFF2-40B4-BE49-F238E27FC236}">
                <a16:creationId xmlns:a16="http://schemas.microsoft.com/office/drawing/2014/main" id="{4E28BEBC-9321-104E-AA98-7C87788F66AD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eaLnBrk="0" hangingPunct="0"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eaLnBrk="0" hangingPunct="0"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eaLnBrk="0" hangingPunct="0"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r>
              <a:rPr lang="it-IT" altLang="it-IT" sz="1200"/>
              <a:t>L'infinito</a:t>
            </a:r>
          </a:p>
        </p:txBody>
      </p:sp>
      <p:sp>
        <p:nvSpPr>
          <p:cNvPr id="16387" name="Rectangle 3">
            <a:extLst>
              <a:ext uri="{FF2B5EF4-FFF2-40B4-BE49-F238E27FC236}">
                <a16:creationId xmlns:a16="http://schemas.microsoft.com/office/drawing/2014/main" id="{AF00DD94-1DEB-5D45-AD90-A0E90D62FFC9}"/>
              </a:ext>
            </a:extLst>
          </p:cNvPr>
          <p:cNvSpPr>
            <a:spLocks noGrp="1" noChangeArrowheads="1"/>
          </p:cNvSpPr>
          <p:nvPr>
            <p:ph type="dt" sz="quarter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eaLnBrk="0" hangingPunct="0"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eaLnBrk="0" hangingPunct="0"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eaLnBrk="0" hangingPunct="0"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r>
              <a:rPr lang="it-IT" altLang="it-IT" sz="1200"/>
              <a:t>20/09/02</a:t>
            </a:r>
          </a:p>
        </p:txBody>
      </p:sp>
      <p:sp>
        <p:nvSpPr>
          <p:cNvPr id="16388" name="Rectangle 6">
            <a:extLst>
              <a:ext uri="{FF2B5EF4-FFF2-40B4-BE49-F238E27FC236}">
                <a16:creationId xmlns:a16="http://schemas.microsoft.com/office/drawing/2014/main" id="{1B1463A6-2167-324C-8A23-2DADC310B7F7}"/>
              </a:ext>
            </a:extLst>
          </p:cNvPr>
          <p:cNvSpPr>
            <a:spLocks noGrp="1" noChangeArrowheads="1"/>
          </p:cNvSpPr>
          <p:nvPr>
            <p:ph type="ftr" sz="quarter" idx="4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eaLnBrk="0" hangingPunct="0"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eaLnBrk="0" hangingPunct="0"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eaLnBrk="0" hangingPunct="0"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r>
              <a:rPr lang="it-IT" altLang="it-IT" sz="1200"/>
              <a:t>Liceo Scientifico "Laurana" - Urbino</a:t>
            </a:r>
          </a:p>
        </p:txBody>
      </p:sp>
      <p:sp>
        <p:nvSpPr>
          <p:cNvPr id="16389" name="Rectangle 7">
            <a:extLst>
              <a:ext uri="{FF2B5EF4-FFF2-40B4-BE49-F238E27FC236}">
                <a16:creationId xmlns:a16="http://schemas.microsoft.com/office/drawing/2014/main" id="{9991092E-0086-274A-A885-CFA8DDB88B69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eaLnBrk="0" hangingPunct="0"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eaLnBrk="0" hangingPunct="0"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eaLnBrk="0" hangingPunct="0"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fld id="{DC373008-7024-C24E-8FC0-1699C96F67CA}" type="slidenum">
              <a:rPr lang="it-IT" altLang="it-IT" sz="1200"/>
              <a:pPr eaLnBrk="1" hangingPunct="1"/>
              <a:t>28</a:t>
            </a:fld>
            <a:endParaRPr lang="it-IT" altLang="it-IT" sz="1200"/>
          </a:p>
        </p:txBody>
      </p:sp>
      <p:sp>
        <p:nvSpPr>
          <p:cNvPr id="16390" name="Rectangle 2">
            <a:extLst>
              <a:ext uri="{FF2B5EF4-FFF2-40B4-BE49-F238E27FC236}">
                <a16:creationId xmlns:a16="http://schemas.microsoft.com/office/drawing/2014/main" id="{73F69C2B-33E4-D046-9081-A9B0B4777146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391" name="Rectangle 3">
            <a:extLst>
              <a:ext uri="{FF2B5EF4-FFF2-40B4-BE49-F238E27FC236}">
                <a16:creationId xmlns:a16="http://schemas.microsoft.com/office/drawing/2014/main" id="{B5FDEF6E-52DE-C847-9A92-394FAD76B1A9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it-IT" altLang="it-IT">
              <a:latin typeface="Arial Narrow" panose="020B0604020202020204" pitchFamily="34" charset="0"/>
              <a:ea typeface="ＭＳ Ｐゴシック" panose="020B060007020508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785602095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2">
            <a:extLst>
              <a:ext uri="{FF2B5EF4-FFF2-40B4-BE49-F238E27FC236}">
                <a16:creationId xmlns:a16="http://schemas.microsoft.com/office/drawing/2014/main" id="{4E28BEBC-9321-104E-AA98-7C87788F66AD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eaLnBrk="0" hangingPunct="0"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eaLnBrk="0" hangingPunct="0"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eaLnBrk="0" hangingPunct="0"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r>
              <a:rPr lang="it-IT" altLang="it-IT" sz="1200"/>
              <a:t>L'infinito</a:t>
            </a:r>
          </a:p>
        </p:txBody>
      </p:sp>
      <p:sp>
        <p:nvSpPr>
          <p:cNvPr id="16387" name="Rectangle 3">
            <a:extLst>
              <a:ext uri="{FF2B5EF4-FFF2-40B4-BE49-F238E27FC236}">
                <a16:creationId xmlns:a16="http://schemas.microsoft.com/office/drawing/2014/main" id="{AF00DD94-1DEB-5D45-AD90-A0E90D62FFC9}"/>
              </a:ext>
            </a:extLst>
          </p:cNvPr>
          <p:cNvSpPr>
            <a:spLocks noGrp="1" noChangeArrowheads="1"/>
          </p:cNvSpPr>
          <p:nvPr>
            <p:ph type="dt" sz="quarter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eaLnBrk="0" hangingPunct="0"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eaLnBrk="0" hangingPunct="0"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eaLnBrk="0" hangingPunct="0"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r>
              <a:rPr lang="it-IT" altLang="it-IT" sz="1200"/>
              <a:t>20/09/02</a:t>
            </a:r>
          </a:p>
        </p:txBody>
      </p:sp>
      <p:sp>
        <p:nvSpPr>
          <p:cNvPr id="16388" name="Rectangle 6">
            <a:extLst>
              <a:ext uri="{FF2B5EF4-FFF2-40B4-BE49-F238E27FC236}">
                <a16:creationId xmlns:a16="http://schemas.microsoft.com/office/drawing/2014/main" id="{1B1463A6-2167-324C-8A23-2DADC310B7F7}"/>
              </a:ext>
            </a:extLst>
          </p:cNvPr>
          <p:cNvSpPr>
            <a:spLocks noGrp="1" noChangeArrowheads="1"/>
          </p:cNvSpPr>
          <p:nvPr>
            <p:ph type="ftr" sz="quarter" idx="4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eaLnBrk="0" hangingPunct="0"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eaLnBrk="0" hangingPunct="0"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eaLnBrk="0" hangingPunct="0"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r>
              <a:rPr lang="it-IT" altLang="it-IT" sz="1200"/>
              <a:t>Liceo Scientifico "Laurana" - Urbino</a:t>
            </a:r>
          </a:p>
        </p:txBody>
      </p:sp>
      <p:sp>
        <p:nvSpPr>
          <p:cNvPr id="16389" name="Rectangle 7">
            <a:extLst>
              <a:ext uri="{FF2B5EF4-FFF2-40B4-BE49-F238E27FC236}">
                <a16:creationId xmlns:a16="http://schemas.microsoft.com/office/drawing/2014/main" id="{9991092E-0086-274A-A885-CFA8DDB88B69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eaLnBrk="0" hangingPunct="0"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eaLnBrk="0" hangingPunct="0"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eaLnBrk="0" hangingPunct="0"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fld id="{DC373008-7024-C24E-8FC0-1699C96F67CA}" type="slidenum">
              <a:rPr lang="it-IT" altLang="it-IT" sz="1200"/>
              <a:pPr eaLnBrk="1" hangingPunct="1"/>
              <a:t>29</a:t>
            </a:fld>
            <a:endParaRPr lang="it-IT" altLang="it-IT" sz="1200"/>
          </a:p>
        </p:txBody>
      </p:sp>
      <p:sp>
        <p:nvSpPr>
          <p:cNvPr id="16390" name="Rectangle 2">
            <a:extLst>
              <a:ext uri="{FF2B5EF4-FFF2-40B4-BE49-F238E27FC236}">
                <a16:creationId xmlns:a16="http://schemas.microsoft.com/office/drawing/2014/main" id="{73F69C2B-33E4-D046-9081-A9B0B4777146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391" name="Rectangle 3">
            <a:extLst>
              <a:ext uri="{FF2B5EF4-FFF2-40B4-BE49-F238E27FC236}">
                <a16:creationId xmlns:a16="http://schemas.microsoft.com/office/drawing/2014/main" id="{B5FDEF6E-52DE-C847-9A92-394FAD76B1A9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it-IT" altLang="it-IT">
              <a:latin typeface="Arial Narrow" panose="020B0604020202020204" pitchFamily="34" charset="0"/>
              <a:ea typeface="ＭＳ Ｐゴシック" panose="020B060007020508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249053436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2">
            <a:extLst>
              <a:ext uri="{FF2B5EF4-FFF2-40B4-BE49-F238E27FC236}">
                <a16:creationId xmlns:a16="http://schemas.microsoft.com/office/drawing/2014/main" id="{4E28BEBC-9321-104E-AA98-7C87788F66AD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eaLnBrk="0" hangingPunct="0"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eaLnBrk="0" hangingPunct="0"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eaLnBrk="0" hangingPunct="0"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r>
              <a:rPr lang="it-IT" altLang="it-IT" sz="1200"/>
              <a:t>L'infinito</a:t>
            </a:r>
          </a:p>
        </p:txBody>
      </p:sp>
      <p:sp>
        <p:nvSpPr>
          <p:cNvPr id="16387" name="Rectangle 3">
            <a:extLst>
              <a:ext uri="{FF2B5EF4-FFF2-40B4-BE49-F238E27FC236}">
                <a16:creationId xmlns:a16="http://schemas.microsoft.com/office/drawing/2014/main" id="{AF00DD94-1DEB-5D45-AD90-A0E90D62FFC9}"/>
              </a:ext>
            </a:extLst>
          </p:cNvPr>
          <p:cNvSpPr>
            <a:spLocks noGrp="1" noChangeArrowheads="1"/>
          </p:cNvSpPr>
          <p:nvPr>
            <p:ph type="dt" sz="quarter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eaLnBrk="0" hangingPunct="0"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eaLnBrk="0" hangingPunct="0"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eaLnBrk="0" hangingPunct="0"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r>
              <a:rPr lang="it-IT" altLang="it-IT" sz="1200"/>
              <a:t>20/09/02</a:t>
            </a:r>
          </a:p>
        </p:txBody>
      </p:sp>
      <p:sp>
        <p:nvSpPr>
          <p:cNvPr id="16388" name="Rectangle 6">
            <a:extLst>
              <a:ext uri="{FF2B5EF4-FFF2-40B4-BE49-F238E27FC236}">
                <a16:creationId xmlns:a16="http://schemas.microsoft.com/office/drawing/2014/main" id="{1B1463A6-2167-324C-8A23-2DADC310B7F7}"/>
              </a:ext>
            </a:extLst>
          </p:cNvPr>
          <p:cNvSpPr>
            <a:spLocks noGrp="1" noChangeArrowheads="1"/>
          </p:cNvSpPr>
          <p:nvPr>
            <p:ph type="ftr" sz="quarter" idx="4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eaLnBrk="0" hangingPunct="0"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eaLnBrk="0" hangingPunct="0"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eaLnBrk="0" hangingPunct="0"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r>
              <a:rPr lang="it-IT" altLang="it-IT" sz="1200"/>
              <a:t>Liceo Scientifico "Laurana" - Urbino</a:t>
            </a:r>
          </a:p>
        </p:txBody>
      </p:sp>
      <p:sp>
        <p:nvSpPr>
          <p:cNvPr id="16389" name="Rectangle 7">
            <a:extLst>
              <a:ext uri="{FF2B5EF4-FFF2-40B4-BE49-F238E27FC236}">
                <a16:creationId xmlns:a16="http://schemas.microsoft.com/office/drawing/2014/main" id="{9991092E-0086-274A-A885-CFA8DDB88B69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eaLnBrk="0" hangingPunct="0"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eaLnBrk="0" hangingPunct="0"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eaLnBrk="0" hangingPunct="0"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fld id="{DC373008-7024-C24E-8FC0-1699C96F67CA}" type="slidenum">
              <a:rPr lang="it-IT" altLang="it-IT" sz="1200"/>
              <a:pPr eaLnBrk="1" hangingPunct="1"/>
              <a:t>30</a:t>
            </a:fld>
            <a:endParaRPr lang="it-IT" altLang="it-IT" sz="1200"/>
          </a:p>
        </p:txBody>
      </p:sp>
      <p:sp>
        <p:nvSpPr>
          <p:cNvPr id="16390" name="Rectangle 2">
            <a:extLst>
              <a:ext uri="{FF2B5EF4-FFF2-40B4-BE49-F238E27FC236}">
                <a16:creationId xmlns:a16="http://schemas.microsoft.com/office/drawing/2014/main" id="{73F69C2B-33E4-D046-9081-A9B0B4777146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391" name="Rectangle 3">
            <a:extLst>
              <a:ext uri="{FF2B5EF4-FFF2-40B4-BE49-F238E27FC236}">
                <a16:creationId xmlns:a16="http://schemas.microsoft.com/office/drawing/2014/main" id="{B5FDEF6E-52DE-C847-9A92-394FAD76B1A9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it-IT" altLang="it-IT">
              <a:latin typeface="Arial Narrow" panose="020B0604020202020204" pitchFamily="34" charset="0"/>
              <a:ea typeface="ＭＳ Ｐゴシック" panose="020B060007020508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270603982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2">
            <a:extLst>
              <a:ext uri="{FF2B5EF4-FFF2-40B4-BE49-F238E27FC236}">
                <a16:creationId xmlns:a16="http://schemas.microsoft.com/office/drawing/2014/main" id="{4E28BEBC-9321-104E-AA98-7C87788F66AD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eaLnBrk="0" hangingPunct="0"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eaLnBrk="0" hangingPunct="0"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eaLnBrk="0" hangingPunct="0"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r>
              <a:rPr lang="it-IT" altLang="it-IT" sz="1200"/>
              <a:t>L'infinito</a:t>
            </a:r>
          </a:p>
        </p:txBody>
      </p:sp>
      <p:sp>
        <p:nvSpPr>
          <p:cNvPr id="16387" name="Rectangle 3">
            <a:extLst>
              <a:ext uri="{FF2B5EF4-FFF2-40B4-BE49-F238E27FC236}">
                <a16:creationId xmlns:a16="http://schemas.microsoft.com/office/drawing/2014/main" id="{AF00DD94-1DEB-5D45-AD90-A0E90D62FFC9}"/>
              </a:ext>
            </a:extLst>
          </p:cNvPr>
          <p:cNvSpPr>
            <a:spLocks noGrp="1" noChangeArrowheads="1"/>
          </p:cNvSpPr>
          <p:nvPr>
            <p:ph type="dt" sz="quarter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eaLnBrk="0" hangingPunct="0"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eaLnBrk="0" hangingPunct="0"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eaLnBrk="0" hangingPunct="0"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r>
              <a:rPr lang="it-IT" altLang="it-IT" sz="1200"/>
              <a:t>20/09/02</a:t>
            </a:r>
          </a:p>
        </p:txBody>
      </p:sp>
      <p:sp>
        <p:nvSpPr>
          <p:cNvPr id="16388" name="Rectangle 6">
            <a:extLst>
              <a:ext uri="{FF2B5EF4-FFF2-40B4-BE49-F238E27FC236}">
                <a16:creationId xmlns:a16="http://schemas.microsoft.com/office/drawing/2014/main" id="{1B1463A6-2167-324C-8A23-2DADC310B7F7}"/>
              </a:ext>
            </a:extLst>
          </p:cNvPr>
          <p:cNvSpPr>
            <a:spLocks noGrp="1" noChangeArrowheads="1"/>
          </p:cNvSpPr>
          <p:nvPr>
            <p:ph type="ftr" sz="quarter" idx="4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eaLnBrk="0" hangingPunct="0"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eaLnBrk="0" hangingPunct="0"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eaLnBrk="0" hangingPunct="0"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r>
              <a:rPr lang="it-IT" altLang="it-IT" sz="1200"/>
              <a:t>Liceo Scientifico "Laurana" - Urbino</a:t>
            </a:r>
          </a:p>
        </p:txBody>
      </p:sp>
      <p:sp>
        <p:nvSpPr>
          <p:cNvPr id="16389" name="Rectangle 7">
            <a:extLst>
              <a:ext uri="{FF2B5EF4-FFF2-40B4-BE49-F238E27FC236}">
                <a16:creationId xmlns:a16="http://schemas.microsoft.com/office/drawing/2014/main" id="{9991092E-0086-274A-A885-CFA8DDB88B69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eaLnBrk="0" hangingPunct="0"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eaLnBrk="0" hangingPunct="0"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eaLnBrk="0" hangingPunct="0"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fld id="{DC373008-7024-C24E-8FC0-1699C96F67CA}" type="slidenum">
              <a:rPr lang="it-IT" altLang="it-IT" sz="1200"/>
              <a:pPr eaLnBrk="1" hangingPunct="1"/>
              <a:t>31</a:t>
            </a:fld>
            <a:endParaRPr lang="it-IT" altLang="it-IT" sz="1200"/>
          </a:p>
        </p:txBody>
      </p:sp>
      <p:sp>
        <p:nvSpPr>
          <p:cNvPr id="16390" name="Rectangle 2">
            <a:extLst>
              <a:ext uri="{FF2B5EF4-FFF2-40B4-BE49-F238E27FC236}">
                <a16:creationId xmlns:a16="http://schemas.microsoft.com/office/drawing/2014/main" id="{73F69C2B-33E4-D046-9081-A9B0B4777146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391" name="Rectangle 3">
            <a:extLst>
              <a:ext uri="{FF2B5EF4-FFF2-40B4-BE49-F238E27FC236}">
                <a16:creationId xmlns:a16="http://schemas.microsoft.com/office/drawing/2014/main" id="{B5FDEF6E-52DE-C847-9A92-394FAD76B1A9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it-IT" altLang="it-IT">
              <a:latin typeface="Arial Narrow" panose="020B0604020202020204" pitchFamily="34" charset="0"/>
              <a:ea typeface="ＭＳ Ｐゴシック" panose="020B060007020508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4124479216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2">
            <a:extLst>
              <a:ext uri="{FF2B5EF4-FFF2-40B4-BE49-F238E27FC236}">
                <a16:creationId xmlns:a16="http://schemas.microsoft.com/office/drawing/2014/main" id="{4E28BEBC-9321-104E-AA98-7C87788F66AD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eaLnBrk="0" hangingPunct="0"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eaLnBrk="0" hangingPunct="0"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eaLnBrk="0" hangingPunct="0"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r>
              <a:rPr lang="it-IT" altLang="it-IT" sz="1200"/>
              <a:t>L'infinito</a:t>
            </a:r>
          </a:p>
        </p:txBody>
      </p:sp>
      <p:sp>
        <p:nvSpPr>
          <p:cNvPr id="16387" name="Rectangle 3">
            <a:extLst>
              <a:ext uri="{FF2B5EF4-FFF2-40B4-BE49-F238E27FC236}">
                <a16:creationId xmlns:a16="http://schemas.microsoft.com/office/drawing/2014/main" id="{AF00DD94-1DEB-5D45-AD90-A0E90D62FFC9}"/>
              </a:ext>
            </a:extLst>
          </p:cNvPr>
          <p:cNvSpPr>
            <a:spLocks noGrp="1" noChangeArrowheads="1"/>
          </p:cNvSpPr>
          <p:nvPr>
            <p:ph type="dt" sz="quarter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eaLnBrk="0" hangingPunct="0"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eaLnBrk="0" hangingPunct="0"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eaLnBrk="0" hangingPunct="0"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r>
              <a:rPr lang="it-IT" altLang="it-IT" sz="1200"/>
              <a:t>20/09/02</a:t>
            </a:r>
          </a:p>
        </p:txBody>
      </p:sp>
      <p:sp>
        <p:nvSpPr>
          <p:cNvPr id="16388" name="Rectangle 6">
            <a:extLst>
              <a:ext uri="{FF2B5EF4-FFF2-40B4-BE49-F238E27FC236}">
                <a16:creationId xmlns:a16="http://schemas.microsoft.com/office/drawing/2014/main" id="{1B1463A6-2167-324C-8A23-2DADC310B7F7}"/>
              </a:ext>
            </a:extLst>
          </p:cNvPr>
          <p:cNvSpPr>
            <a:spLocks noGrp="1" noChangeArrowheads="1"/>
          </p:cNvSpPr>
          <p:nvPr>
            <p:ph type="ftr" sz="quarter" idx="4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eaLnBrk="0" hangingPunct="0"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eaLnBrk="0" hangingPunct="0"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eaLnBrk="0" hangingPunct="0"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r>
              <a:rPr lang="it-IT" altLang="it-IT" sz="1200"/>
              <a:t>Liceo Scientifico "Laurana" - Urbino</a:t>
            </a:r>
          </a:p>
        </p:txBody>
      </p:sp>
      <p:sp>
        <p:nvSpPr>
          <p:cNvPr id="16389" name="Rectangle 7">
            <a:extLst>
              <a:ext uri="{FF2B5EF4-FFF2-40B4-BE49-F238E27FC236}">
                <a16:creationId xmlns:a16="http://schemas.microsoft.com/office/drawing/2014/main" id="{9991092E-0086-274A-A885-CFA8DDB88B69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eaLnBrk="0" hangingPunct="0"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eaLnBrk="0" hangingPunct="0"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eaLnBrk="0" hangingPunct="0"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fld id="{DC373008-7024-C24E-8FC0-1699C96F67CA}" type="slidenum">
              <a:rPr lang="it-IT" altLang="it-IT" sz="1200"/>
              <a:pPr eaLnBrk="1" hangingPunct="1"/>
              <a:t>32</a:t>
            </a:fld>
            <a:endParaRPr lang="it-IT" altLang="it-IT" sz="1200"/>
          </a:p>
        </p:txBody>
      </p:sp>
      <p:sp>
        <p:nvSpPr>
          <p:cNvPr id="16390" name="Rectangle 2">
            <a:extLst>
              <a:ext uri="{FF2B5EF4-FFF2-40B4-BE49-F238E27FC236}">
                <a16:creationId xmlns:a16="http://schemas.microsoft.com/office/drawing/2014/main" id="{73F69C2B-33E4-D046-9081-A9B0B4777146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391" name="Rectangle 3">
            <a:extLst>
              <a:ext uri="{FF2B5EF4-FFF2-40B4-BE49-F238E27FC236}">
                <a16:creationId xmlns:a16="http://schemas.microsoft.com/office/drawing/2014/main" id="{B5FDEF6E-52DE-C847-9A92-394FAD76B1A9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it-IT" altLang="it-IT">
              <a:latin typeface="Arial Narrow" panose="020B0604020202020204" pitchFamily="34" charset="0"/>
              <a:ea typeface="ＭＳ Ｐゴシック" panose="020B060007020508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36768329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110">
            <a:extLst>
              <a:ext uri="{FF2B5EF4-FFF2-40B4-BE49-F238E27FC236}">
                <a16:creationId xmlns:a16="http://schemas.microsoft.com/office/drawing/2014/main" id="{B2E9A09B-DF16-5E40-AC25-B9DD8DF47733}"/>
              </a:ext>
            </a:extLst>
          </p:cNvPr>
          <p:cNvGrpSpPr>
            <a:grpSpLocks/>
          </p:cNvGrpSpPr>
          <p:nvPr/>
        </p:nvGrpSpPr>
        <p:grpSpPr bwMode="auto">
          <a:xfrm>
            <a:off x="-257175" y="-23813"/>
            <a:ext cx="9518650" cy="7229476"/>
            <a:chOff x="-162" y="-15"/>
            <a:chExt cx="5996" cy="4554"/>
          </a:xfrm>
        </p:grpSpPr>
        <p:grpSp>
          <p:nvGrpSpPr>
            <p:cNvPr id="5" name="Group 109">
              <a:extLst>
                <a:ext uri="{FF2B5EF4-FFF2-40B4-BE49-F238E27FC236}">
                  <a16:creationId xmlns:a16="http://schemas.microsoft.com/office/drawing/2014/main" id="{869EA775-1C1B-DB46-B03C-B4DC2DA2893D}"/>
                </a:ext>
              </a:extLst>
            </p:cNvPr>
            <p:cNvGrpSpPr>
              <a:grpSpLocks/>
            </p:cNvGrpSpPr>
            <p:nvPr userDrawn="1"/>
          </p:nvGrpSpPr>
          <p:grpSpPr bwMode="auto">
            <a:xfrm>
              <a:off x="-162" y="-14"/>
              <a:ext cx="5996" cy="4553"/>
              <a:chOff x="-162" y="-14"/>
              <a:chExt cx="5996" cy="4553"/>
            </a:xfrm>
          </p:grpSpPr>
          <p:sp>
            <p:nvSpPr>
              <p:cNvPr id="20" name="Freeform 4">
                <a:extLst>
                  <a:ext uri="{FF2B5EF4-FFF2-40B4-BE49-F238E27FC236}">
                    <a16:creationId xmlns:a16="http://schemas.microsoft.com/office/drawing/2014/main" id="{ACA7D6A2-8238-4C45-AB4F-0988C44CA073}"/>
                  </a:ext>
                </a:extLst>
              </p:cNvPr>
              <p:cNvSpPr>
                <a:spLocks/>
              </p:cNvSpPr>
              <p:nvPr userDrawn="1"/>
            </p:nvSpPr>
            <p:spPr bwMode="hidden">
              <a:xfrm>
                <a:off x="3314" y="2990"/>
                <a:ext cx="687" cy="609"/>
              </a:xfrm>
              <a:custGeom>
                <a:avLst/>
                <a:gdLst/>
                <a:ahLst/>
                <a:cxnLst>
                  <a:cxn ang="0">
                    <a:pos x="144" y="45"/>
                  </a:cxn>
                  <a:cxn ang="0">
                    <a:pos x="546" y="9"/>
                  </a:cxn>
                  <a:cxn ang="0">
                    <a:pos x="582" y="99"/>
                  </a:cxn>
                  <a:cxn ang="0">
                    <a:pos x="123" y="462"/>
                  </a:cxn>
                  <a:cxn ang="0">
                    <a:pos x="27" y="438"/>
                  </a:cxn>
                  <a:cxn ang="0">
                    <a:pos x="12" y="210"/>
                  </a:cxn>
                  <a:cxn ang="0">
                    <a:pos x="144" y="45"/>
                  </a:cxn>
                </a:cxnLst>
                <a:rect l="0" t="0" r="r" b="b"/>
                <a:pathLst>
                  <a:path w="687" h="609">
                    <a:moveTo>
                      <a:pt x="144" y="45"/>
                    </a:moveTo>
                    <a:cubicBezTo>
                      <a:pt x="306" y="0"/>
                      <a:pt x="472" y="5"/>
                      <a:pt x="546" y="9"/>
                    </a:cubicBezTo>
                    <a:cubicBezTo>
                      <a:pt x="654" y="12"/>
                      <a:pt x="687" y="75"/>
                      <a:pt x="582" y="99"/>
                    </a:cubicBezTo>
                    <a:cubicBezTo>
                      <a:pt x="81" y="144"/>
                      <a:pt x="162" y="423"/>
                      <a:pt x="123" y="462"/>
                    </a:cubicBezTo>
                    <a:cubicBezTo>
                      <a:pt x="123" y="609"/>
                      <a:pt x="39" y="495"/>
                      <a:pt x="27" y="438"/>
                    </a:cubicBezTo>
                    <a:cubicBezTo>
                      <a:pt x="18" y="393"/>
                      <a:pt x="0" y="291"/>
                      <a:pt x="12" y="210"/>
                    </a:cubicBezTo>
                    <a:cubicBezTo>
                      <a:pt x="15" y="141"/>
                      <a:pt x="36" y="66"/>
                      <a:pt x="144" y="45"/>
                    </a:cubicBezTo>
                    <a:close/>
                  </a:path>
                </a:pathLst>
              </a:custGeom>
              <a:noFill/>
              <a:ln w="12700" cmpd="sng">
                <a:solidFill>
                  <a:schemeClr val="tx2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>
                <a:lvl1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1pPr>
                <a:lvl2pPr marL="37931725" indent="-37474525"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2pPr>
                <a:lvl3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3pPr>
                <a:lvl4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4pPr>
                <a:lvl5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9pPr>
              </a:lstStyle>
              <a:p>
                <a:pPr eaLnBrk="1" hangingPunct="1"/>
                <a:endParaRPr lang="it-IT" altLang="it-IT"/>
              </a:p>
            </p:txBody>
          </p:sp>
          <p:sp>
            <p:nvSpPr>
              <p:cNvPr id="21" name="Freeform 5">
                <a:extLst>
                  <a:ext uri="{FF2B5EF4-FFF2-40B4-BE49-F238E27FC236}">
                    <a16:creationId xmlns:a16="http://schemas.microsoft.com/office/drawing/2014/main" id="{EBCAFEA1-EE59-4044-9690-50BC60558241}"/>
                  </a:ext>
                </a:extLst>
              </p:cNvPr>
              <p:cNvSpPr>
                <a:spLocks/>
              </p:cNvSpPr>
              <p:nvPr userDrawn="1"/>
            </p:nvSpPr>
            <p:spPr bwMode="hidden">
              <a:xfrm>
                <a:off x="2200" y="2586"/>
                <a:ext cx="987" cy="743"/>
              </a:xfrm>
              <a:custGeom>
                <a:avLst/>
                <a:gdLst/>
                <a:ahLst/>
                <a:cxnLst>
                  <a:cxn ang="0">
                    <a:pos x="742" y="110"/>
                  </a:cxn>
                  <a:cxn ang="0">
                    <a:pos x="958" y="572"/>
                  </a:cxn>
                  <a:cxn ang="0">
                    <a:pos x="847" y="638"/>
                  </a:cxn>
                  <a:cxn ang="0">
                    <a:pos x="202" y="269"/>
                  </a:cxn>
                  <a:cxn ang="0">
                    <a:pos x="163" y="173"/>
                  </a:cxn>
                  <a:cxn ang="0">
                    <a:pos x="481" y="35"/>
                  </a:cxn>
                  <a:cxn ang="0">
                    <a:pos x="742" y="110"/>
                  </a:cxn>
                </a:cxnLst>
                <a:rect l="0" t="0" r="r" b="b"/>
                <a:pathLst>
                  <a:path w="987" h="743">
                    <a:moveTo>
                      <a:pt x="742" y="110"/>
                    </a:moveTo>
                    <a:cubicBezTo>
                      <a:pt x="853" y="270"/>
                      <a:pt x="941" y="491"/>
                      <a:pt x="958" y="572"/>
                    </a:cubicBezTo>
                    <a:cubicBezTo>
                      <a:pt x="987" y="692"/>
                      <a:pt x="912" y="743"/>
                      <a:pt x="847" y="638"/>
                    </a:cubicBezTo>
                    <a:cubicBezTo>
                      <a:pt x="523" y="89"/>
                      <a:pt x="364" y="254"/>
                      <a:pt x="202" y="269"/>
                    </a:cubicBezTo>
                    <a:cubicBezTo>
                      <a:pt x="0" y="325"/>
                      <a:pt x="89" y="207"/>
                      <a:pt x="163" y="173"/>
                    </a:cubicBezTo>
                    <a:cubicBezTo>
                      <a:pt x="222" y="145"/>
                      <a:pt x="366" y="53"/>
                      <a:pt x="481" y="35"/>
                    </a:cubicBezTo>
                    <a:cubicBezTo>
                      <a:pt x="576" y="12"/>
                      <a:pt x="680" y="0"/>
                      <a:pt x="742" y="110"/>
                    </a:cubicBezTo>
                    <a:close/>
                  </a:path>
                </a:pathLst>
              </a:custGeom>
              <a:noFill/>
              <a:ln w="12700" cmpd="sng">
                <a:solidFill>
                  <a:schemeClr val="tx2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>
                <a:lvl1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1pPr>
                <a:lvl2pPr marL="37931725" indent="-37474525"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2pPr>
                <a:lvl3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3pPr>
                <a:lvl4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4pPr>
                <a:lvl5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9pPr>
              </a:lstStyle>
              <a:p>
                <a:pPr eaLnBrk="1" hangingPunct="1"/>
                <a:endParaRPr lang="it-IT" altLang="it-IT"/>
              </a:p>
            </p:txBody>
          </p:sp>
          <p:sp>
            <p:nvSpPr>
              <p:cNvPr id="22" name="Freeform 6">
                <a:extLst>
                  <a:ext uri="{FF2B5EF4-FFF2-40B4-BE49-F238E27FC236}">
                    <a16:creationId xmlns:a16="http://schemas.microsoft.com/office/drawing/2014/main" id="{FD0D9F22-2D96-B74B-9A35-D31174972FA3}"/>
                  </a:ext>
                </a:extLst>
              </p:cNvPr>
              <p:cNvSpPr>
                <a:spLocks/>
              </p:cNvSpPr>
              <p:nvPr userDrawn="1"/>
            </p:nvSpPr>
            <p:spPr bwMode="hidden">
              <a:xfrm>
                <a:off x="2288" y="3047"/>
                <a:ext cx="650" cy="648"/>
              </a:xfrm>
              <a:custGeom>
                <a:avLst/>
                <a:gdLst/>
                <a:ahLst/>
                <a:cxnLst>
                  <a:cxn ang="0">
                    <a:pos x="468" y="114"/>
                  </a:cxn>
                  <a:cxn ang="0">
                    <a:pos x="621" y="453"/>
                  </a:cxn>
                  <a:cxn ang="0">
                    <a:pos x="522" y="495"/>
                  </a:cxn>
                  <a:cxn ang="0">
                    <a:pos x="105" y="519"/>
                  </a:cxn>
                  <a:cxn ang="0">
                    <a:pos x="30" y="450"/>
                  </a:cxn>
                  <a:cxn ang="0">
                    <a:pos x="231" y="84"/>
                  </a:cxn>
                  <a:cxn ang="0">
                    <a:pos x="468" y="114"/>
                  </a:cxn>
                </a:cxnLst>
                <a:rect l="0" t="0" r="r" b="b"/>
                <a:pathLst>
                  <a:path w="650" h="648">
                    <a:moveTo>
                      <a:pt x="468" y="114"/>
                    </a:moveTo>
                    <a:cubicBezTo>
                      <a:pt x="579" y="274"/>
                      <a:pt x="604" y="372"/>
                      <a:pt x="621" y="453"/>
                    </a:cubicBezTo>
                    <a:cubicBezTo>
                      <a:pt x="650" y="573"/>
                      <a:pt x="587" y="600"/>
                      <a:pt x="522" y="495"/>
                    </a:cubicBezTo>
                    <a:cubicBezTo>
                      <a:pt x="330" y="99"/>
                      <a:pt x="171" y="417"/>
                      <a:pt x="105" y="519"/>
                    </a:cubicBezTo>
                    <a:cubicBezTo>
                      <a:pt x="51" y="648"/>
                      <a:pt x="0" y="525"/>
                      <a:pt x="30" y="450"/>
                    </a:cubicBezTo>
                    <a:cubicBezTo>
                      <a:pt x="39" y="381"/>
                      <a:pt x="132" y="180"/>
                      <a:pt x="231" y="84"/>
                    </a:cubicBezTo>
                    <a:cubicBezTo>
                      <a:pt x="321" y="0"/>
                      <a:pt x="406" y="4"/>
                      <a:pt x="468" y="114"/>
                    </a:cubicBezTo>
                    <a:close/>
                  </a:path>
                </a:pathLst>
              </a:custGeom>
              <a:noFill/>
              <a:ln w="12700" cmpd="sng">
                <a:solidFill>
                  <a:schemeClr val="tx2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>
                <a:lvl1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1pPr>
                <a:lvl2pPr marL="37931725" indent="-37474525"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2pPr>
                <a:lvl3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3pPr>
                <a:lvl4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4pPr>
                <a:lvl5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9pPr>
              </a:lstStyle>
              <a:p>
                <a:pPr eaLnBrk="1" hangingPunct="1"/>
                <a:endParaRPr lang="it-IT" altLang="it-IT"/>
              </a:p>
            </p:txBody>
          </p:sp>
          <p:sp>
            <p:nvSpPr>
              <p:cNvPr id="23" name="Freeform 7">
                <a:extLst>
                  <a:ext uri="{FF2B5EF4-FFF2-40B4-BE49-F238E27FC236}">
                    <a16:creationId xmlns:a16="http://schemas.microsoft.com/office/drawing/2014/main" id="{D6E73C01-C13C-5B4A-998A-B3698BA67ADA}"/>
                  </a:ext>
                </a:extLst>
              </p:cNvPr>
              <p:cNvSpPr>
                <a:spLocks/>
              </p:cNvSpPr>
              <p:nvPr userDrawn="1"/>
            </p:nvSpPr>
            <p:spPr bwMode="hidden">
              <a:xfrm>
                <a:off x="2609" y="3558"/>
                <a:ext cx="640" cy="797"/>
              </a:xfrm>
              <a:custGeom>
                <a:avLst/>
                <a:gdLst/>
                <a:ahLst/>
                <a:cxnLst>
                  <a:cxn ang="0">
                    <a:pos x="600" y="216"/>
                  </a:cxn>
                  <a:cxn ang="0">
                    <a:pos x="598" y="658"/>
                  </a:cxn>
                  <a:cxn ang="0">
                    <a:pos x="507" y="691"/>
                  </a:cxn>
                  <a:cxn ang="0">
                    <a:pos x="147" y="354"/>
                  </a:cxn>
                  <a:cxn ang="0">
                    <a:pos x="84" y="249"/>
                  </a:cxn>
                  <a:cxn ang="0">
                    <a:pos x="423" y="96"/>
                  </a:cxn>
                  <a:cxn ang="0">
                    <a:pos x="600" y="216"/>
                  </a:cxn>
                </a:cxnLst>
                <a:rect l="0" t="0" r="r" b="b"/>
                <a:pathLst>
                  <a:path w="640" h="797">
                    <a:moveTo>
                      <a:pt x="600" y="216"/>
                    </a:moveTo>
                    <a:cubicBezTo>
                      <a:pt x="640" y="379"/>
                      <a:pt x="604" y="584"/>
                      <a:pt x="598" y="658"/>
                    </a:cubicBezTo>
                    <a:cubicBezTo>
                      <a:pt x="592" y="766"/>
                      <a:pt x="528" y="797"/>
                      <a:pt x="507" y="691"/>
                    </a:cubicBezTo>
                    <a:cubicBezTo>
                      <a:pt x="495" y="276"/>
                      <a:pt x="255" y="360"/>
                      <a:pt x="147" y="354"/>
                    </a:cubicBezTo>
                    <a:cubicBezTo>
                      <a:pt x="0" y="350"/>
                      <a:pt x="18" y="294"/>
                      <a:pt x="84" y="249"/>
                    </a:cubicBezTo>
                    <a:cubicBezTo>
                      <a:pt x="147" y="204"/>
                      <a:pt x="339" y="108"/>
                      <a:pt x="423" y="96"/>
                    </a:cubicBezTo>
                    <a:cubicBezTo>
                      <a:pt x="477" y="81"/>
                      <a:pt x="585" y="0"/>
                      <a:pt x="600" y="216"/>
                    </a:cubicBezTo>
                    <a:close/>
                  </a:path>
                </a:pathLst>
              </a:custGeom>
              <a:noFill/>
              <a:ln w="12700" cmpd="sng">
                <a:solidFill>
                  <a:schemeClr val="tx2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>
                <a:lvl1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1pPr>
                <a:lvl2pPr marL="37931725" indent="-37474525"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2pPr>
                <a:lvl3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3pPr>
                <a:lvl4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4pPr>
                <a:lvl5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9pPr>
              </a:lstStyle>
              <a:p>
                <a:pPr eaLnBrk="1" hangingPunct="1"/>
                <a:endParaRPr lang="it-IT" altLang="it-IT"/>
              </a:p>
            </p:txBody>
          </p:sp>
          <p:sp>
            <p:nvSpPr>
              <p:cNvPr id="24" name="Freeform 8">
                <a:extLst>
                  <a:ext uri="{FF2B5EF4-FFF2-40B4-BE49-F238E27FC236}">
                    <a16:creationId xmlns:a16="http://schemas.microsoft.com/office/drawing/2014/main" id="{177F7D9E-DB98-BC42-BAEC-3928D957B57D}"/>
                  </a:ext>
                </a:extLst>
              </p:cNvPr>
              <p:cNvSpPr>
                <a:spLocks/>
              </p:cNvSpPr>
              <p:nvPr userDrawn="1"/>
            </p:nvSpPr>
            <p:spPr bwMode="hidden">
              <a:xfrm>
                <a:off x="3980" y="1830"/>
                <a:ext cx="535" cy="645"/>
              </a:xfrm>
              <a:custGeom>
                <a:avLst/>
                <a:gdLst/>
                <a:ahLst/>
                <a:cxnLst>
                  <a:cxn ang="0">
                    <a:pos x="462" y="423"/>
                  </a:cxn>
                  <a:cxn ang="0">
                    <a:pos x="144" y="612"/>
                  </a:cxn>
                  <a:cxn ang="0">
                    <a:pos x="87" y="558"/>
                  </a:cxn>
                  <a:cxn ang="0">
                    <a:pos x="162" y="117"/>
                  </a:cxn>
                  <a:cxn ang="0">
                    <a:pos x="210" y="39"/>
                  </a:cxn>
                  <a:cxn ang="0">
                    <a:pos x="441" y="243"/>
                  </a:cxn>
                  <a:cxn ang="0">
                    <a:pos x="462" y="423"/>
                  </a:cxn>
                </a:cxnLst>
                <a:rect l="0" t="0" r="r" b="b"/>
                <a:pathLst>
                  <a:path w="535" h="645">
                    <a:moveTo>
                      <a:pt x="462" y="423"/>
                    </a:moveTo>
                    <a:cubicBezTo>
                      <a:pt x="345" y="546"/>
                      <a:pt x="198" y="582"/>
                      <a:pt x="144" y="612"/>
                    </a:cubicBezTo>
                    <a:cubicBezTo>
                      <a:pt x="60" y="645"/>
                      <a:pt x="0" y="630"/>
                      <a:pt x="87" y="558"/>
                    </a:cubicBezTo>
                    <a:cubicBezTo>
                      <a:pt x="261" y="438"/>
                      <a:pt x="378" y="387"/>
                      <a:pt x="162" y="117"/>
                    </a:cubicBezTo>
                    <a:cubicBezTo>
                      <a:pt x="74" y="0"/>
                      <a:pt x="166" y="1"/>
                      <a:pt x="210" y="39"/>
                    </a:cubicBezTo>
                    <a:cubicBezTo>
                      <a:pt x="245" y="70"/>
                      <a:pt x="401" y="171"/>
                      <a:pt x="441" y="243"/>
                    </a:cubicBezTo>
                    <a:cubicBezTo>
                      <a:pt x="480" y="300"/>
                      <a:pt x="535" y="341"/>
                      <a:pt x="462" y="423"/>
                    </a:cubicBezTo>
                    <a:close/>
                  </a:path>
                </a:pathLst>
              </a:custGeom>
              <a:noFill/>
              <a:ln w="12700" cmpd="sng">
                <a:solidFill>
                  <a:schemeClr val="tx2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>
                <a:lvl1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1pPr>
                <a:lvl2pPr marL="37931725" indent="-37474525"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2pPr>
                <a:lvl3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3pPr>
                <a:lvl4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4pPr>
                <a:lvl5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9pPr>
              </a:lstStyle>
              <a:p>
                <a:pPr eaLnBrk="1" hangingPunct="1"/>
                <a:endParaRPr lang="it-IT" altLang="it-IT"/>
              </a:p>
            </p:txBody>
          </p:sp>
          <p:sp>
            <p:nvSpPr>
              <p:cNvPr id="25" name="Freeform 9">
                <a:extLst>
                  <a:ext uri="{FF2B5EF4-FFF2-40B4-BE49-F238E27FC236}">
                    <a16:creationId xmlns:a16="http://schemas.microsoft.com/office/drawing/2014/main" id="{7311DAB8-391F-A049-8EC6-AAB0E046C2B6}"/>
                  </a:ext>
                </a:extLst>
              </p:cNvPr>
              <p:cNvSpPr>
                <a:spLocks/>
              </p:cNvSpPr>
              <p:nvPr userDrawn="1"/>
            </p:nvSpPr>
            <p:spPr bwMode="hidden">
              <a:xfrm>
                <a:off x="3089" y="2063"/>
                <a:ext cx="687" cy="609"/>
              </a:xfrm>
              <a:custGeom>
                <a:avLst/>
                <a:gdLst/>
                <a:ahLst/>
                <a:cxnLst>
                  <a:cxn ang="0">
                    <a:pos x="144" y="45"/>
                  </a:cxn>
                  <a:cxn ang="0">
                    <a:pos x="546" y="9"/>
                  </a:cxn>
                  <a:cxn ang="0">
                    <a:pos x="582" y="99"/>
                  </a:cxn>
                  <a:cxn ang="0">
                    <a:pos x="123" y="462"/>
                  </a:cxn>
                  <a:cxn ang="0">
                    <a:pos x="27" y="438"/>
                  </a:cxn>
                  <a:cxn ang="0">
                    <a:pos x="12" y="210"/>
                  </a:cxn>
                  <a:cxn ang="0">
                    <a:pos x="144" y="45"/>
                  </a:cxn>
                </a:cxnLst>
                <a:rect l="0" t="0" r="r" b="b"/>
                <a:pathLst>
                  <a:path w="687" h="609">
                    <a:moveTo>
                      <a:pt x="144" y="45"/>
                    </a:moveTo>
                    <a:cubicBezTo>
                      <a:pt x="306" y="0"/>
                      <a:pt x="472" y="5"/>
                      <a:pt x="546" y="9"/>
                    </a:cubicBezTo>
                    <a:cubicBezTo>
                      <a:pt x="654" y="12"/>
                      <a:pt x="687" y="75"/>
                      <a:pt x="582" y="99"/>
                    </a:cubicBezTo>
                    <a:cubicBezTo>
                      <a:pt x="81" y="144"/>
                      <a:pt x="162" y="423"/>
                      <a:pt x="123" y="462"/>
                    </a:cubicBezTo>
                    <a:cubicBezTo>
                      <a:pt x="123" y="609"/>
                      <a:pt x="39" y="495"/>
                      <a:pt x="27" y="438"/>
                    </a:cubicBezTo>
                    <a:cubicBezTo>
                      <a:pt x="18" y="393"/>
                      <a:pt x="0" y="291"/>
                      <a:pt x="12" y="210"/>
                    </a:cubicBezTo>
                    <a:cubicBezTo>
                      <a:pt x="15" y="141"/>
                      <a:pt x="36" y="66"/>
                      <a:pt x="144" y="45"/>
                    </a:cubicBezTo>
                    <a:close/>
                  </a:path>
                </a:pathLst>
              </a:custGeom>
              <a:noFill/>
              <a:ln w="12700" cmpd="sng">
                <a:solidFill>
                  <a:schemeClr val="bg2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>
                <a:lvl1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1pPr>
                <a:lvl2pPr marL="37931725" indent="-37474525"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2pPr>
                <a:lvl3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3pPr>
                <a:lvl4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4pPr>
                <a:lvl5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9pPr>
              </a:lstStyle>
              <a:p>
                <a:pPr eaLnBrk="1" hangingPunct="1"/>
                <a:endParaRPr lang="it-IT" altLang="it-IT"/>
              </a:p>
            </p:txBody>
          </p:sp>
          <p:sp>
            <p:nvSpPr>
              <p:cNvPr id="26" name="Freeform 10">
                <a:extLst>
                  <a:ext uri="{FF2B5EF4-FFF2-40B4-BE49-F238E27FC236}">
                    <a16:creationId xmlns:a16="http://schemas.microsoft.com/office/drawing/2014/main" id="{34DD9075-115F-CF46-BF5F-921CF807B233}"/>
                  </a:ext>
                </a:extLst>
              </p:cNvPr>
              <p:cNvSpPr>
                <a:spLocks/>
              </p:cNvSpPr>
              <p:nvPr userDrawn="1"/>
            </p:nvSpPr>
            <p:spPr bwMode="hidden">
              <a:xfrm rot="3318475">
                <a:off x="2254" y="1895"/>
                <a:ext cx="640" cy="797"/>
              </a:xfrm>
              <a:custGeom>
                <a:avLst/>
                <a:gdLst/>
                <a:ahLst/>
                <a:cxnLst>
                  <a:cxn ang="0">
                    <a:pos x="600" y="216"/>
                  </a:cxn>
                  <a:cxn ang="0">
                    <a:pos x="598" y="658"/>
                  </a:cxn>
                  <a:cxn ang="0">
                    <a:pos x="507" y="691"/>
                  </a:cxn>
                  <a:cxn ang="0">
                    <a:pos x="147" y="354"/>
                  </a:cxn>
                  <a:cxn ang="0">
                    <a:pos x="84" y="249"/>
                  </a:cxn>
                  <a:cxn ang="0">
                    <a:pos x="423" y="96"/>
                  </a:cxn>
                  <a:cxn ang="0">
                    <a:pos x="600" y="216"/>
                  </a:cxn>
                </a:cxnLst>
                <a:rect l="0" t="0" r="r" b="b"/>
                <a:pathLst>
                  <a:path w="640" h="797">
                    <a:moveTo>
                      <a:pt x="600" y="216"/>
                    </a:moveTo>
                    <a:cubicBezTo>
                      <a:pt x="640" y="379"/>
                      <a:pt x="604" y="584"/>
                      <a:pt x="598" y="658"/>
                    </a:cubicBezTo>
                    <a:cubicBezTo>
                      <a:pt x="592" y="766"/>
                      <a:pt x="528" y="797"/>
                      <a:pt x="507" y="691"/>
                    </a:cubicBezTo>
                    <a:cubicBezTo>
                      <a:pt x="495" y="276"/>
                      <a:pt x="255" y="360"/>
                      <a:pt x="147" y="354"/>
                    </a:cubicBezTo>
                    <a:cubicBezTo>
                      <a:pt x="0" y="350"/>
                      <a:pt x="18" y="294"/>
                      <a:pt x="84" y="249"/>
                    </a:cubicBezTo>
                    <a:cubicBezTo>
                      <a:pt x="147" y="204"/>
                      <a:pt x="339" y="108"/>
                      <a:pt x="423" y="96"/>
                    </a:cubicBezTo>
                    <a:cubicBezTo>
                      <a:pt x="477" y="81"/>
                      <a:pt x="585" y="0"/>
                      <a:pt x="600" y="216"/>
                    </a:cubicBezTo>
                    <a:close/>
                  </a:path>
                </a:pathLst>
              </a:custGeom>
              <a:noFill/>
              <a:ln w="12700" cmpd="sng">
                <a:solidFill>
                  <a:schemeClr val="bg2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>
                <a:lvl1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1pPr>
                <a:lvl2pPr marL="37931725" indent="-37474525"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2pPr>
                <a:lvl3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3pPr>
                <a:lvl4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4pPr>
                <a:lvl5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9pPr>
              </a:lstStyle>
              <a:p>
                <a:pPr eaLnBrk="1" hangingPunct="1"/>
                <a:endParaRPr lang="it-IT" altLang="it-IT"/>
              </a:p>
            </p:txBody>
          </p:sp>
          <p:sp>
            <p:nvSpPr>
              <p:cNvPr id="27" name="Freeform 11">
                <a:extLst>
                  <a:ext uri="{FF2B5EF4-FFF2-40B4-BE49-F238E27FC236}">
                    <a16:creationId xmlns:a16="http://schemas.microsoft.com/office/drawing/2014/main" id="{5F48D233-1F03-3C41-AE5D-4CE36C3D2C8B}"/>
                  </a:ext>
                </a:extLst>
              </p:cNvPr>
              <p:cNvSpPr>
                <a:spLocks/>
              </p:cNvSpPr>
              <p:nvPr userDrawn="1"/>
            </p:nvSpPr>
            <p:spPr bwMode="hidden">
              <a:xfrm rot="20976686" flipH="1">
                <a:off x="2956" y="3382"/>
                <a:ext cx="535" cy="645"/>
              </a:xfrm>
              <a:custGeom>
                <a:avLst/>
                <a:gdLst/>
                <a:ahLst/>
                <a:cxnLst>
                  <a:cxn ang="0">
                    <a:pos x="462" y="423"/>
                  </a:cxn>
                  <a:cxn ang="0">
                    <a:pos x="144" y="612"/>
                  </a:cxn>
                  <a:cxn ang="0">
                    <a:pos x="87" y="558"/>
                  </a:cxn>
                  <a:cxn ang="0">
                    <a:pos x="162" y="117"/>
                  </a:cxn>
                  <a:cxn ang="0">
                    <a:pos x="210" y="39"/>
                  </a:cxn>
                  <a:cxn ang="0">
                    <a:pos x="441" y="243"/>
                  </a:cxn>
                  <a:cxn ang="0">
                    <a:pos x="462" y="423"/>
                  </a:cxn>
                </a:cxnLst>
                <a:rect l="0" t="0" r="r" b="b"/>
                <a:pathLst>
                  <a:path w="535" h="645">
                    <a:moveTo>
                      <a:pt x="462" y="423"/>
                    </a:moveTo>
                    <a:cubicBezTo>
                      <a:pt x="345" y="546"/>
                      <a:pt x="198" y="582"/>
                      <a:pt x="144" y="612"/>
                    </a:cubicBezTo>
                    <a:cubicBezTo>
                      <a:pt x="60" y="645"/>
                      <a:pt x="0" y="630"/>
                      <a:pt x="87" y="558"/>
                    </a:cubicBezTo>
                    <a:cubicBezTo>
                      <a:pt x="261" y="438"/>
                      <a:pt x="378" y="387"/>
                      <a:pt x="162" y="117"/>
                    </a:cubicBezTo>
                    <a:cubicBezTo>
                      <a:pt x="74" y="0"/>
                      <a:pt x="166" y="1"/>
                      <a:pt x="210" y="39"/>
                    </a:cubicBezTo>
                    <a:cubicBezTo>
                      <a:pt x="245" y="70"/>
                      <a:pt x="401" y="171"/>
                      <a:pt x="441" y="243"/>
                    </a:cubicBezTo>
                    <a:cubicBezTo>
                      <a:pt x="480" y="300"/>
                      <a:pt x="535" y="341"/>
                      <a:pt x="462" y="423"/>
                    </a:cubicBezTo>
                    <a:close/>
                  </a:path>
                </a:pathLst>
              </a:custGeom>
              <a:noFill/>
              <a:ln w="12700" cmpd="sng">
                <a:solidFill>
                  <a:schemeClr val="bg2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>
                <a:lvl1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1pPr>
                <a:lvl2pPr marL="37931725" indent="-37474525"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2pPr>
                <a:lvl3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3pPr>
                <a:lvl4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4pPr>
                <a:lvl5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9pPr>
              </a:lstStyle>
              <a:p>
                <a:pPr eaLnBrk="1" hangingPunct="1"/>
                <a:endParaRPr lang="it-IT" altLang="it-IT"/>
              </a:p>
            </p:txBody>
          </p:sp>
          <p:sp>
            <p:nvSpPr>
              <p:cNvPr id="28" name="Freeform 12">
                <a:extLst>
                  <a:ext uri="{FF2B5EF4-FFF2-40B4-BE49-F238E27FC236}">
                    <a16:creationId xmlns:a16="http://schemas.microsoft.com/office/drawing/2014/main" id="{BE60868E-1F39-EF47-9EAC-6474AFDED2EA}"/>
                  </a:ext>
                </a:extLst>
              </p:cNvPr>
              <p:cNvSpPr>
                <a:spLocks/>
              </p:cNvSpPr>
              <p:nvPr userDrawn="1"/>
            </p:nvSpPr>
            <p:spPr bwMode="hidden">
              <a:xfrm>
                <a:off x="1821" y="3000"/>
                <a:ext cx="866" cy="795"/>
              </a:xfrm>
              <a:custGeom>
                <a:avLst/>
                <a:gdLst/>
                <a:ahLst/>
                <a:cxnLst>
                  <a:cxn ang="0">
                    <a:pos x="17" y="180"/>
                  </a:cxn>
                  <a:cxn ang="0">
                    <a:pos x="284" y="720"/>
                  </a:cxn>
                  <a:cxn ang="0">
                    <a:pos x="380" y="687"/>
                  </a:cxn>
                  <a:cxn ang="0">
                    <a:pos x="647" y="249"/>
                  </a:cxn>
                  <a:cxn ang="0">
                    <a:pos x="716" y="138"/>
                  </a:cxn>
                  <a:cxn ang="0">
                    <a:pos x="182" y="0"/>
                  </a:cxn>
                  <a:cxn ang="0">
                    <a:pos x="17" y="180"/>
                  </a:cxn>
                </a:cxnLst>
                <a:rect l="0" t="0" r="r" b="b"/>
                <a:pathLst>
                  <a:path w="866" h="795">
                    <a:moveTo>
                      <a:pt x="17" y="180"/>
                    </a:moveTo>
                    <a:cubicBezTo>
                      <a:pt x="49" y="413"/>
                      <a:pt x="206" y="636"/>
                      <a:pt x="284" y="720"/>
                    </a:cubicBezTo>
                    <a:cubicBezTo>
                      <a:pt x="359" y="795"/>
                      <a:pt x="422" y="771"/>
                      <a:pt x="380" y="687"/>
                    </a:cubicBezTo>
                    <a:cubicBezTo>
                      <a:pt x="284" y="378"/>
                      <a:pt x="197" y="183"/>
                      <a:pt x="647" y="249"/>
                    </a:cubicBezTo>
                    <a:cubicBezTo>
                      <a:pt x="866" y="276"/>
                      <a:pt x="791" y="175"/>
                      <a:pt x="716" y="138"/>
                    </a:cubicBezTo>
                    <a:cubicBezTo>
                      <a:pt x="575" y="63"/>
                      <a:pt x="317" y="6"/>
                      <a:pt x="182" y="0"/>
                    </a:cubicBezTo>
                    <a:cubicBezTo>
                      <a:pt x="95" y="0"/>
                      <a:pt x="0" y="32"/>
                      <a:pt x="17" y="180"/>
                    </a:cubicBezTo>
                    <a:close/>
                  </a:path>
                </a:pathLst>
              </a:custGeom>
              <a:noFill/>
              <a:ln w="12700" cmpd="sng">
                <a:solidFill>
                  <a:schemeClr val="bg2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>
                <a:lvl1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1pPr>
                <a:lvl2pPr marL="37931725" indent="-37474525"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2pPr>
                <a:lvl3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3pPr>
                <a:lvl4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4pPr>
                <a:lvl5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9pPr>
              </a:lstStyle>
              <a:p>
                <a:pPr eaLnBrk="1" hangingPunct="1"/>
                <a:endParaRPr lang="it-IT" altLang="it-IT"/>
              </a:p>
            </p:txBody>
          </p:sp>
          <p:sp>
            <p:nvSpPr>
              <p:cNvPr id="29" name="Freeform 13">
                <a:extLst>
                  <a:ext uri="{FF2B5EF4-FFF2-40B4-BE49-F238E27FC236}">
                    <a16:creationId xmlns:a16="http://schemas.microsoft.com/office/drawing/2014/main" id="{90089DA3-CDED-1247-A87E-ECB182B0F242}"/>
                  </a:ext>
                </a:extLst>
              </p:cNvPr>
              <p:cNvSpPr>
                <a:spLocks/>
              </p:cNvSpPr>
              <p:nvPr userDrawn="1"/>
            </p:nvSpPr>
            <p:spPr bwMode="hidden">
              <a:xfrm rot="16244410" flipH="1">
                <a:off x="3615" y="3751"/>
                <a:ext cx="535" cy="645"/>
              </a:xfrm>
              <a:custGeom>
                <a:avLst/>
                <a:gdLst/>
                <a:ahLst/>
                <a:cxnLst>
                  <a:cxn ang="0">
                    <a:pos x="462" y="423"/>
                  </a:cxn>
                  <a:cxn ang="0">
                    <a:pos x="144" y="612"/>
                  </a:cxn>
                  <a:cxn ang="0">
                    <a:pos x="87" y="558"/>
                  </a:cxn>
                  <a:cxn ang="0">
                    <a:pos x="162" y="117"/>
                  </a:cxn>
                  <a:cxn ang="0">
                    <a:pos x="210" y="39"/>
                  </a:cxn>
                  <a:cxn ang="0">
                    <a:pos x="441" y="243"/>
                  </a:cxn>
                  <a:cxn ang="0">
                    <a:pos x="462" y="423"/>
                  </a:cxn>
                </a:cxnLst>
                <a:rect l="0" t="0" r="r" b="b"/>
                <a:pathLst>
                  <a:path w="535" h="645">
                    <a:moveTo>
                      <a:pt x="462" y="423"/>
                    </a:moveTo>
                    <a:cubicBezTo>
                      <a:pt x="345" y="546"/>
                      <a:pt x="198" y="582"/>
                      <a:pt x="144" y="612"/>
                    </a:cubicBezTo>
                    <a:cubicBezTo>
                      <a:pt x="60" y="645"/>
                      <a:pt x="0" y="630"/>
                      <a:pt x="87" y="558"/>
                    </a:cubicBezTo>
                    <a:cubicBezTo>
                      <a:pt x="261" y="438"/>
                      <a:pt x="378" y="387"/>
                      <a:pt x="162" y="117"/>
                    </a:cubicBezTo>
                    <a:cubicBezTo>
                      <a:pt x="74" y="0"/>
                      <a:pt x="166" y="1"/>
                      <a:pt x="210" y="39"/>
                    </a:cubicBezTo>
                    <a:cubicBezTo>
                      <a:pt x="245" y="70"/>
                      <a:pt x="401" y="171"/>
                      <a:pt x="441" y="243"/>
                    </a:cubicBezTo>
                    <a:cubicBezTo>
                      <a:pt x="480" y="300"/>
                      <a:pt x="535" y="341"/>
                      <a:pt x="462" y="423"/>
                    </a:cubicBezTo>
                    <a:close/>
                  </a:path>
                </a:pathLst>
              </a:custGeom>
              <a:noFill/>
              <a:ln w="12700" cmpd="sng">
                <a:solidFill>
                  <a:schemeClr val="bg2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>
                <a:lvl1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1pPr>
                <a:lvl2pPr marL="37931725" indent="-37474525"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2pPr>
                <a:lvl3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3pPr>
                <a:lvl4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4pPr>
                <a:lvl5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9pPr>
              </a:lstStyle>
              <a:p>
                <a:pPr eaLnBrk="1" hangingPunct="1"/>
                <a:endParaRPr lang="it-IT" altLang="it-IT"/>
              </a:p>
            </p:txBody>
          </p:sp>
          <p:sp>
            <p:nvSpPr>
              <p:cNvPr id="30" name="Freeform 14">
                <a:extLst>
                  <a:ext uri="{FF2B5EF4-FFF2-40B4-BE49-F238E27FC236}">
                    <a16:creationId xmlns:a16="http://schemas.microsoft.com/office/drawing/2014/main" id="{9CD2B04E-063B-334B-981F-AB7584533C4E}"/>
                  </a:ext>
                </a:extLst>
              </p:cNvPr>
              <p:cNvSpPr>
                <a:spLocks/>
              </p:cNvSpPr>
              <p:nvPr userDrawn="1"/>
            </p:nvSpPr>
            <p:spPr bwMode="hidden">
              <a:xfrm rot="6018034">
                <a:off x="1966" y="3575"/>
                <a:ext cx="802" cy="706"/>
              </a:xfrm>
              <a:custGeom>
                <a:avLst/>
                <a:gdLst/>
                <a:ahLst/>
                <a:cxnLst>
                  <a:cxn ang="0">
                    <a:pos x="742" y="110"/>
                  </a:cxn>
                  <a:cxn ang="0">
                    <a:pos x="958" y="572"/>
                  </a:cxn>
                  <a:cxn ang="0">
                    <a:pos x="847" y="638"/>
                  </a:cxn>
                  <a:cxn ang="0">
                    <a:pos x="202" y="269"/>
                  </a:cxn>
                  <a:cxn ang="0">
                    <a:pos x="163" y="173"/>
                  </a:cxn>
                  <a:cxn ang="0">
                    <a:pos x="481" y="35"/>
                  </a:cxn>
                  <a:cxn ang="0">
                    <a:pos x="742" y="110"/>
                  </a:cxn>
                </a:cxnLst>
                <a:rect l="0" t="0" r="r" b="b"/>
                <a:pathLst>
                  <a:path w="987" h="743">
                    <a:moveTo>
                      <a:pt x="742" y="110"/>
                    </a:moveTo>
                    <a:cubicBezTo>
                      <a:pt x="853" y="270"/>
                      <a:pt x="941" y="491"/>
                      <a:pt x="958" y="572"/>
                    </a:cubicBezTo>
                    <a:cubicBezTo>
                      <a:pt x="987" y="692"/>
                      <a:pt x="912" y="743"/>
                      <a:pt x="847" y="638"/>
                    </a:cubicBezTo>
                    <a:cubicBezTo>
                      <a:pt x="523" y="89"/>
                      <a:pt x="364" y="254"/>
                      <a:pt x="202" y="269"/>
                    </a:cubicBezTo>
                    <a:cubicBezTo>
                      <a:pt x="0" y="325"/>
                      <a:pt x="89" y="207"/>
                      <a:pt x="163" y="173"/>
                    </a:cubicBezTo>
                    <a:cubicBezTo>
                      <a:pt x="222" y="145"/>
                      <a:pt x="366" y="53"/>
                      <a:pt x="481" y="35"/>
                    </a:cubicBezTo>
                    <a:cubicBezTo>
                      <a:pt x="576" y="12"/>
                      <a:pt x="680" y="0"/>
                      <a:pt x="742" y="110"/>
                    </a:cubicBezTo>
                    <a:close/>
                  </a:path>
                </a:pathLst>
              </a:custGeom>
              <a:noFill/>
              <a:ln w="12700" cmpd="sng">
                <a:solidFill>
                  <a:schemeClr val="accent2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>
                <a:lvl1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1pPr>
                <a:lvl2pPr marL="37931725" indent="-37474525"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2pPr>
                <a:lvl3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3pPr>
                <a:lvl4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4pPr>
                <a:lvl5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9pPr>
              </a:lstStyle>
              <a:p>
                <a:pPr eaLnBrk="1" hangingPunct="1"/>
                <a:endParaRPr lang="it-IT" altLang="it-IT"/>
              </a:p>
            </p:txBody>
          </p:sp>
          <p:sp>
            <p:nvSpPr>
              <p:cNvPr id="31" name="Freeform 15">
                <a:extLst>
                  <a:ext uri="{FF2B5EF4-FFF2-40B4-BE49-F238E27FC236}">
                    <a16:creationId xmlns:a16="http://schemas.microsoft.com/office/drawing/2014/main" id="{9E88711A-DFC6-F64F-99AE-36D88ABD689B}"/>
                  </a:ext>
                </a:extLst>
              </p:cNvPr>
              <p:cNvSpPr>
                <a:spLocks/>
              </p:cNvSpPr>
              <p:nvPr userDrawn="1"/>
            </p:nvSpPr>
            <p:spPr bwMode="hidden">
              <a:xfrm rot="6284068">
                <a:off x="3400" y="3066"/>
                <a:ext cx="640" cy="797"/>
              </a:xfrm>
              <a:custGeom>
                <a:avLst/>
                <a:gdLst/>
                <a:ahLst/>
                <a:cxnLst>
                  <a:cxn ang="0">
                    <a:pos x="600" y="216"/>
                  </a:cxn>
                  <a:cxn ang="0">
                    <a:pos x="598" y="658"/>
                  </a:cxn>
                  <a:cxn ang="0">
                    <a:pos x="507" y="691"/>
                  </a:cxn>
                  <a:cxn ang="0">
                    <a:pos x="147" y="354"/>
                  </a:cxn>
                  <a:cxn ang="0">
                    <a:pos x="84" y="249"/>
                  </a:cxn>
                  <a:cxn ang="0">
                    <a:pos x="423" y="96"/>
                  </a:cxn>
                  <a:cxn ang="0">
                    <a:pos x="600" y="216"/>
                  </a:cxn>
                </a:cxnLst>
                <a:rect l="0" t="0" r="r" b="b"/>
                <a:pathLst>
                  <a:path w="640" h="797">
                    <a:moveTo>
                      <a:pt x="600" y="216"/>
                    </a:moveTo>
                    <a:cubicBezTo>
                      <a:pt x="640" y="379"/>
                      <a:pt x="604" y="584"/>
                      <a:pt x="598" y="658"/>
                    </a:cubicBezTo>
                    <a:cubicBezTo>
                      <a:pt x="592" y="766"/>
                      <a:pt x="528" y="797"/>
                      <a:pt x="507" y="691"/>
                    </a:cubicBezTo>
                    <a:cubicBezTo>
                      <a:pt x="495" y="276"/>
                      <a:pt x="255" y="360"/>
                      <a:pt x="147" y="354"/>
                    </a:cubicBezTo>
                    <a:cubicBezTo>
                      <a:pt x="0" y="350"/>
                      <a:pt x="18" y="294"/>
                      <a:pt x="84" y="249"/>
                    </a:cubicBezTo>
                    <a:cubicBezTo>
                      <a:pt x="147" y="204"/>
                      <a:pt x="339" y="108"/>
                      <a:pt x="423" y="96"/>
                    </a:cubicBezTo>
                    <a:cubicBezTo>
                      <a:pt x="477" y="81"/>
                      <a:pt x="585" y="0"/>
                      <a:pt x="600" y="216"/>
                    </a:cubicBezTo>
                    <a:close/>
                  </a:path>
                </a:pathLst>
              </a:custGeom>
              <a:noFill/>
              <a:ln w="12700" cmpd="sng">
                <a:solidFill>
                  <a:schemeClr val="accent2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>
                <a:lvl1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1pPr>
                <a:lvl2pPr marL="37931725" indent="-37474525"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2pPr>
                <a:lvl3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3pPr>
                <a:lvl4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4pPr>
                <a:lvl5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9pPr>
              </a:lstStyle>
              <a:p>
                <a:pPr eaLnBrk="1" hangingPunct="1"/>
                <a:endParaRPr lang="it-IT" altLang="it-IT"/>
              </a:p>
            </p:txBody>
          </p:sp>
          <p:sp>
            <p:nvSpPr>
              <p:cNvPr id="32" name="Freeform 16">
                <a:extLst>
                  <a:ext uri="{FF2B5EF4-FFF2-40B4-BE49-F238E27FC236}">
                    <a16:creationId xmlns:a16="http://schemas.microsoft.com/office/drawing/2014/main" id="{873A1BA2-72D1-AB42-A0DB-05BEA9236B20}"/>
                  </a:ext>
                </a:extLst>
              </p:cNvPr>
              <p:cNvSpPr>
                <a:spLocks/>
              </p:cNvSpPr>
              <p:nvPr userDrawn="1"/>
            </p:nvSpPr>
            <p:spPr bwMode="hidden">
              <a:xfrm rot="19272242" flipV="1">
                <a:off x="3188" y="2264"/>
                <a:ext cx="640" cy="797"/>
              </a:xfrm>
              <a:custGeom>
                <a:avLst/>
                <a:gdLst/>
                <a:ahLst/>
                <a:cxnLst>
                  <a:cxn ang="0">
                    <a:pos x="600" y="216"/>
                  </a:cxn>
                  <a:cxn ang="0">
                    <a:pos x="598" y="658"/>
                  </a:cxn>
                  <a:cxn ang="0">
                    <a:pos x="507" y="691"/>
                  </a:cxn>
                  <a:cxn ang="0">
                    <a:pos x="147" y="354"/>
                  </a:cxn>
                  <a:cxn ang="0">
                    <a:pos x="84" y="249"/>
                  </a:cxn>
                  <a:cxn ang="0">
                    <a:pos x="423" y="96"/>
                  </a:cxn>
                  <a:cxn ang="0">
                    <a:pos x="600" y="216"/>
                  </a:cxn>
                </a:cxnLst>
                <a:rect l="0" t="0" r="r" b="b"/>
                <a:pathLst>
                  <a:path w="640" h="797">
                    <a:moveTo>
                      <a:pt x="600" y="216"/>
                    </a:moveTo>
                    <a:cubicBezTo>
                      <a:pt x="640" y="379"/>
                      <a:pt x="604" y="584"/>
                      <a:pt x="598" y="658"/>
                    </a:cubicBezTo>
                    <a:cubicBezTo>
                      <a:pt x="592" y="766"/>
                      <a:pt x="528" y="797"/>
                      <a:pt x="507" y="691"/>
                    </a:cubicBezTo>
                    <a:cubicBezTo>
                      <a:pt x="495" y="276"/>
                      <a:pt x="255" y="360"/>
                      <a:pt x="147" y="354"/>
                    </a:cubicBezTo>
                    <a:cubicBezTo>
                      <a:pt x="0" y="350"/>
                      <a:pt x="18" y="294"/>
                      <a:pt x="84" y="249"/>
                    </a:cubicBezTo>
                    <a:cubicBezTo>
                      <a:pt x="147" y="204"/>
                      <a:pt x="339" y="108"/>
                      <a:pt x="423" y="96"/>
                    </a:cubicBezTo>
                    <a:cubicBezTo>
                      <a:pt x="477" y="81"/>
                      <a:pt x="585" y="0"/>
                      <a:pt x="600" y="216"/>
                    </a:cubicBezTo>
                    <a:close/>
                  </a:path>
                </a:pathLst>
              </a:custGeom>
              <a:noFill/>
              <a:ln w="12700" cmpd="sng">
                <a:solidFill>
                  <a:schemeClr val="accent2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>
                <a:lvl1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1pPr>
                <a:lvl2pPr marL="37931725" indent="-37474525"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2pPr>
                <a:lvl3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3pPr>
                <a:lvl4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4pPr>
                <a:lvl5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9pPr>
              </a:lstStyle>
              <a:p>
                <a:pPr eaLnBrk="1" hangingPunct="1"/>
                <a:endParaRPr lang="it-IT" altLang="it-IT"/>
              </a:p>
            </p:txBody>
          </p:sp>
          <p:sp>
            <p:nvSpPr>
              <p:cNvPr id="33" name="Freeform 17">
                <a:extLst>
                  <a:ext uri="{FF2B5EF4-FFF2-40B4-BE49-F238E27FC236}">
                    <a16:creationId xmlns:a16="http://schemas.microsoft.com/office/drawing/2014/main" id="{DA6903A4-BE8B-444F-ABDA-B4899B550578}"/>
                  </a:ext>
                </a:extLst>
              </p:cNvPr>
              <p:cNvSpPr>
                <a:spLocks/>
              </p:cNvSpPr>
              <p:nvPr userDrawn="1"/>
            </p:nvSpPr>
            <p:spPr bwMode="hidden">
              <a:xfrm rot="563450" flipH="1">
                <a:off x="1796" y="2358"/>
                <a:ext cx="535" cy="645"/>
              </a:xfrm>
              <a:custGeom>
                <a:avLst/>
                <a:gdLst/>
                <a:ahLst/>
                <a:cxnLst>
                  <a:cxn ang="0">
                    <a:pos x="462" y="423"/>
                  </a:cxn>
                  <a:cxn ang="0">
                    <a:pos x="144" y="612"/>
                  </a:cxn>
                  <a:cxn ang="0">
                    <a:pos x="87" y="558"/>
                  </a:cxn>
                  <a:cxn ang="0">
                    <a:pos x="162" y="117"/>
                  </a:cxn>
                  <a:cxn ang="0">
                    <a:pos x="210" y="39"/>
                  </a:cxn>
                  <a:cxn ang="0">
                    <a:pos x="441" y="243"/>
                  </a:cxn>
                  <a:cxn ang="0">
                    <a:pos x="462" y="423"/>
                  </a:cxn>
                </a:cxnLst>
                <a:rect l="0" t="0" r="r" b="b"/>
                <a:pathLst>
                  <a:path w="535" h="645">
                    <a:moveTo>
                      <a:pt x="462" y="423"/>
                    </a:moveTo>
                    <a:cubicBezTo>
                      <a:pt x="345" y="546"/>
                      <a:pt x="198" y="582"/>
                      <a:pt x="144" y="612"/>
                    </a:cubicBezTo>
                    <a:cubicBezTo>
                      <a:pt x="60" y="645"/>
                      <a:pt x="0" y="630"/>
                      <a:pt x="87" y="558"/>
                    </a:cubicBezTo>
                    <a:cubicBezTo>
                      <a:pt x="261" y="438"/>
                      <a:pt x="378" y="387"/>
                      <a:pt x="162" y="117"/>
                    </a:cubicBezTo>
                    <a:cubicBezTo>
                      <a:pt x="74" y="0"/>
                      <a:pt x="166" y="1"/>
                      <a:pt x="210" y="39"/>
                    </a:cubicBezTo>
                    <a:cubicBezTo>
                      <a:pt x="245" y="70"/>
                      <a:pt x="401" y="171"/>
                      <a:pt x="441" y="243"/>
                    </a:cubicBezTo>
                    <a:cubicBezTo>
                      <a:pt x="480" y="300"/>
                      <a:pt x="535" y="341"/>
                      <a:pt x="462" y="423"/>
                    </a:cubicBezTo>
                    <a:close/>
                  </a:path>
                </a:pathLst>
              </a:custGeom>
              <a:noFill/>
              <a:ln w="12700" cmpd="sng">
                <a:solidFill>
                  <a:schemeClr val="accent2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>
                <a:lvl1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1pPr>
                <a:lvl2pPr marL="37931725" indent="-37474525"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2pPr>
                <a:lvl3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3pPr>
                <a:lvl4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4pPr>
                <a:lvl5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9pPr>
              </a:lstStyle>
              <a:p>
                <a:pPr eaLnBrk="1" hangingPunct="1"/>
                <a:endParaRPr lang="it-IT" altLang="it-IT"/>
              </a:p>
            </p:txBody>
          </p:sp>
          <p:sp>
            <p:nvSpPr>
              <p:cNvPr id="34" name="Freeform 18">
                <a:extLst>
                  <a:ext uri="{FF2B5EF4-FFF2-40B4-BE49-F238E27FC236}">
                    <a16:creationId xmlns:a16="http://schemas.microsoft.com/office/drawing/2014/main" id="{6BF3C424-B672-9746-BBB9-47D484D61BFE}"/>
                  </a:ext>
                </a:extLst>
              </p:cNvPr>
              <p:cNvSpPr>
                <a:spLocks/>
              </p:cNvSpPr>
              <p:nvPr userDrawn="1"/>
            </p:nvSpPr>
            <p:spPr bwMode="hidden">
              <a:xfrm>
                <a:off x="1227" y="2730"/>
                <a:ext cx="687" cy="609"/>
              </a:xfrm>
              <a:custGeom>
                <a:avLst/>
                <a:gdLst/>
                <a:ahLst/>
                <a:cxnLst>
                  <a:cxn ang="0">
                    <a:pos x="144" y="45"/>
                  </a:cxn>
                  <a:cxn ang="0">
                    <a:pos x="546" y="9"/>
                  </a:cxn>
                  <a:cxn ang="0">
                    <a:pos x="582" y="99"/>
                  </a:cxn>
                  <a:cxn ang="0">
                    <a:pos x="123" y="462"/>
                  </a:cxn>
                  <a:cxn ang="0">
                    <a:pos x="27" y="438"/>
                  </a:cxn>
                  <a:cxn ang="0">
                    <a:pos x="12" y="210"/>
                  </a:cxn>
                  <a:cxn ang="0">
                    <a:pos x="144" y="45"/>
                  </a:cxn>
                </a:cxnLst>
                <a:rect l="0" t="0" r="r" b="b"/>
                <a:pathLst>
                  <a:path w="687" h="609">
                    <a:moveTo>
                      <a:pt x="144" y="45"/>
                    </a:moveTo>
                    <a:cubicBezTo>
                      <a:pt x="306" y="0"/>
                      <a:pt x="472" y="5"/>
                      <a:pt x="546" y="9"/>
                    </a:cubicBezTo>
                    <a:cubicBezTo>
                      <a:pt x="654" y="12"/>
                      <a:pt x="687" y="75"/>
                      <a:pt x="582" y="99"/>
                    </a:cubicBezTo>
                    <a:cubicBezTo>
                      <a:pt x="81" y="144"/>
                      <a:pt x="162" y="423"/>
                      <a:pt x="123" y="462"/>
                    </a:cubicBezTo>
                    <a:cubicBezTo>
                      <a:pt x="123" y="609"/>
                      <a:pt x="39" y="495"/>
                      <a:pt x="27" y="438"/>
                    </a:cubicBezTo>
                    <a:cubicBezTo>
                      <a:pt x="18" y="393"/>
                      <a:pt x="0" y="291"/>
                      <a:pt x="12" y="210"/>
                    </a:cubicBezTo>
                    <a:cubicBezTo>
                      <a:pt x="15" y="141"/>
                      <a:pt x="36" y="66"/>
                      <a:pt x="144" y="45"/>
                    </a:cubicBezTo>
                    <a:close/>
                  </a:path>
                </a:pathLst>
              </a:custGeom>
              <a:noFill/>
              <a:ln w="12700" cmpd="sng">
                <a:solidFill>
                  <a:schemeClr val="tx2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>
                <a:lvl1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1pPr>
                <a:lvl2pPr marL="37931725" indent="-37474525"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2pPr>
                <a:lvl3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3pPr>
                <a:lvl4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4pPr>
                <a:lvl5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9pPr>
              </a:lstStyle>
              <a:p>
                <a:pPr eaLnBrk="1" hangingPunct="1"/>
                <a:endParaRPr lang="it-IT" altLang="it-IT"/>
              </a:p>
            </p:txBody>
          </p:sp>
          <p:sp>
            <p:nvSpPr>
              <p:cNvPr id="35" name="Freeform 19">
                <a:extLst>
                  <a:ext uri="{FF2B5EF4-FFF2-40B4-BE49-F238E27FC236}">
                    <a16:creationId xmlns:a16="http://schemas.microsoft.com/office/drawing/2014/main" id="{03D03370-9CD7-7549-8C63-E6E329887B4D}"/>
                  </a:ext>
                </a:extLst>
              </p:cNvPr>
              <p:cNvSpPr>
                <a:spLocks/>
              </p:cNvSpPr>
              <p:nvPr userDrawn="1"/>
            </p:nvSpPr>
            <p:spPr bwMode="hidden">
              <a:xfrm>
                <a:off x="113" y="2578"/>
                <a:ext cx="987" cy="743"/>
              </a:xfrm>
              <a:custGeom>
                <a:avLst/>
                <a:gdLst/>
                <a:ahLst/>
                <a:cxnLst>
                  <a:cxn ang="0">
                    <a:pos x="742" y="110"/>
                  </a:cxn>
                  <a:cxn ang="0">
                    <a:pos x="958" y="572"/>
                  </a:cxn>
                  <a:cxn ang="0">
                    <a:pos x="847" y="638"/>
                  </a:cxn>
                  <a:cxn ang="0">
                    <a:pos x="202" y="269"/>
                  </a:cxn>
                  <a:cxn ang="0">
                    <a:pos x="163" y="173"/>
                  </a:cxn>
                  <a:cxn ang="0">
                    <a:pos x="481" y="35"/>
                  </a:cxn>
                  <a:cxn ang="0">
                    <a:pos x="742" y="110"/>
                  </a:cxn>
                </a:cxnLst>
                <a:rect l="0" t="0" r="r" b="b"/>
                <a:pathLst>
                  <a:path w="987" h="743">
                    <a:moveTo>
                      <a:pt x="742" y="110"/>
                    </a:moveTo>
                    <a:cubicBezTo>
                      <a:pt x="853" y="270"/>
                      <a:pt x="941" y="491"/>
                      <a:pt x="958" y="572"/>
                    </a:cubicBezTo>
                    <a:cubicBezTo>
                      <a:pt x="987" y="692"/>
                      <a:pt x="912" y="743"/>
                      <a:pt x="847" y="638"/>
                    </a:cubicBezTo>
                    <a:cubicBezTo>
                      <a:pt x="523" y="89"/>
                      <a:pt x="364" y="254"/>
                      <a:pt x="202" y="269"/>
                    </a:cubicBezTo>
                    <a:cubicBezTo>
                      <a:pt x="0" y="325"/>
                      <a:pt x="89" y="207"/>
                      <a:pt x="163" y="173"/>
                    </a:cubicBezTo>
                    <a:cubicBezTo>
                      <a:pt x="222" y="145"/>
                      <a:pt x="366" y="53"/>
                      <a:pt x="481" y="35"/>
                    </a:cubicBezTo>
                    <a:cubicBezTo>
                      <a:pt x="576" y="12"/>
                      <a:pt x="680" y="0"/>
                      <a:pt x="742" y="110"/>
                    </a:cubicBezTo>
                    <a:close/>
                  </a:path>
                </a:pathLst>
              </a:custGeom>
              <a:noFill/>
              <a:ln w="12700" cmpd="sng">
                <a:solidFill>
                  <a:schemeClr val="tx2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>
                <a:lvl1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1pPr>
                <a:lvl2pPr marL="37931725" indent="-37474525"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2pPr>
                <a:lvl3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3pPr>
                <a:lvl4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4pPr>
                <a:lvl5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9pPr>
              </a:lstStyle>
              <a:p>
                <a:pPr eaLnBrk="1" hangingPunct="1"/>
                <a:endParaRPr lang="it-IT" altLang="it-IT"/>
              </a:p>
            </p:txBody>
          </p:sp>
          <p:sp>
            <p:nvSpPr>
              <p:cNvPr id="36" name="Freeform 20">
                <a:extLst>
                  <a:ext uri="{FF2B5EF4-FFF2-40B4-BE49-F238E27FC236}">
                    <a16:creationId xmlns:a16="http://schemas.microsoft.com/office/drawing/2014/main" id="{5E3928BB-18D3-0A44-B2B9-49CB24C1F944}"/>
                  </a:ext>
                </a:extLst>
              </p:cNvPr>
              <p:cNvSpPr>
                <a:spLocks/>
              </p:cNvSpPr>
              <p:nvPr userDrawn="1"/>
            </p:nvSpPr>
            <p:spPr bwMode="hidden">
              <a:xfrm>
                <a:off x="153" y="3003"/>
                <a:ext cx="650" cy="648"/>
              </a:xfrm>
              <a:custGeom>
                <a:avLst/>
                <a:gdLst/>
                <a:ahLst/>
                <a:cxnLst>
                  <a:cxn ang="0">
                    <a:pos x="468" y="114"/>
                  </a:cxn>
                  <a:cxn ang="0">
                    <a:pos x="621" y="453"/>
                  </a:cxn>
                  <a:cxn ang="0">
                    <a:pos x="522" y="495"/>
                  </a:cxn>
                  <a:cxn ang="0">
                    <a:pos x="105" y="519"/>
                  </a:cxn>
                  <a:cxn ang="0">
                    <a:pos x="30" y="450"/>
                  </a:cxn>
                  <a:cxn ang="0">
                    <a:pos x="231" y="84"/>
                  </a:cxn>
                  <a:cxn ang="0">
                    <a:pos x="468" y="114"/>
                  </a:cxn>
                </a:cxnLst>
                <a:rect l="0" t="0" r="r" b="b"/>
                <a:pathLst>
                  <a:path w="650" h="648">
                    <a:moveTo>
                      <a:pt x="468" y="114"/>
                    </a:moveTo>
                    <a:cubicBezTo>
                      <a:pt x="579" y="274"/>
                      <a:pt x="604" y="372"/>
                      <a:pt x="621" y="453"/>
                    </a:cubicBezTo>
                    <a:cubicBezTo>
                      <a:pt x="650" y="573"/>
                      <a:pt x="587" y="600"/>
                      <a:pt x="522" y="495"/>
                    </a:cubicBezTo>
                    <a:cubicBezTo>
                      <a:pt x="330" y="99"/>
                      <a:pt x="171" y="417"/>
                      <a:pt x="105" y="519"/>
                    </a:cubicBezTo>
                    <a:cubicBezTo>
                      <a:pt x="51" y="648"/>
                      <a:pt x="0" y="525"/>
                      <a:pt x="30" y="450"/>
                    </a:cubicBezTo>
                    <a:cubicBezTo>
                      <a:pt x="39" y="381"/>
                      <a:pt x="132" y="180"/>
                      <a:pt x="231" y="84"/>
                    </a:cubicBezTo>
                    <a:cubicBezTo>
                      <a:pt x="321" y="0"/>
                      <a:pt x="406" y="4"/>
                      <a:pt x="468" y="114"/>
                    </a:cubicBezTo>
                    <a:close/>
                  </a:path>
                </a:pathLst>
              </a:custGeom>
              <a:noFill/>
              <a:ln w="12700" cmpd="sng">
                <a:solidFill>
                  <a:schemeClr val="tx2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>
                <a:lvl1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1pPr>
                <a:lvl2pPr marL="37931725" indent="-37474525"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2pPr>
                <a:lvl3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3pPr>
                <a:lvl4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4pPr>
                <a:lvl5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9pPr>
              </a:lstStyle>
              <a:p>
                <a:pPr eaLnBrk="1" hangingPunct="1"/>
                <a:endParaRPr lang="it-IT" altLang="it-IT"/>
              </a:p>
            </p:txBody>
          </p:sp>
          <p:sp>
            <p:nvSpPr>
              <p:cNvPr id="37" name="Freeform 21">
                <a:extLst>
                  <a:ext uri="{FF2B5EF4-FFF2-40B4-BE49-F238E27FC236}">
                    <a16:creationId xmlns:a16="http://schemas.microsoft.com/office/drawing/2014/main" id="{A0FEE37C-51D3-034F-BA89-56CC97D5AAB2}"/>
                  </a:ext>
                </a:extLst>
              </p:cNvPr>
              <p:cNvSpPr>
                <a:spLocks/>
              </p:cNvSpPr>
              <p:nvPr userDrawn="1"/>
            </p:nvSpPr>
            <p:spPr bwMode="hidden">
              <a:xfrm rot="-2130091">
                <a:off x="738" y="3742"/>
                <a:ext cx="640" cy="797"/>
              </a:xfrm>
              <a:custGeom>
                <a:avLst/>
                <a:gdLst/>
                <a:ahLst/>
                <a:cxnLst>
                  <a:cxn ang="0">
                    <a:pos x="600" y="216"/>
                  </a:cxn>
                  <a:cxn ang="0">
                    <a:pos x="598" y="658"/>
                  </a:cxn>
                  <a:cxn ang="0">
                    <a:pos x="507" y="691"/>
                  </a:cxn>
                  <a:cxn ang="0">
                    <a:pos x="147" y="354"/>
                  </a:cxn>
                  <a:cxn ang="0">
                    <a:pos x="84" y="249"/>
                  </a:cxn>
                  <a:cxn ang="0">
                    <a:pos x="423" y="96"/>
                  </a:cxn>
                  <a:cxn ang="0">
                    <a:pos x="600" y="216"/>
                  </a:cxn>
                </a:cxnLst>
                <a:rect l="0" t="0" r="r" b="b"/>
                <a:pathLst>
                  <a:path w="640" h="797">
                    <a:moveTo>
                      <a:pt x="600" y="216"/>
                    </a:moveTo>
                    <a:cubicBezTo>
                      <a:pt x="640" y="379"/>
                      <a:pt x="604" y="584"/>
                      <a:pt x="598" y="658"/>
                    </a:cubicBezTo>
                    <a:cubicBezTo>
                      <a:pt x="592" y="766"/>
                      <a:pt x="528" y="797"/>
                      <a:pt x="507" y="691"/>
                    </a:cubicBezTo>
                    <a:cubicBezTo>
                      <a:pt x="495" y="276"/>
                      <a:pt x="255" y="360"/>
                      <a:pt x="147" y="354"/>
                    </a:cubicBezTo>
                    <a:cubicBezTo>
                      <a:pt x="0" y="350"/>
                      <a:pt x="18" y="294"/>
                      <a:pt x="84" y="249"/>
                    </a:cubicBezTo>
                    <a:cubicBezTo>
                      <a:pt x="147" y="204"/>
                      <a:pt x="339" y="108"/>
                      <a:pt x="423" y="96"/>
                    </a:cubicBezTo>
                    <a:cubicBezTo>
                      <a:pt x="477" y="81"/>
                      <a:pt x="585" y="0"/>
                      <a:pt x="600" y="216"/>
                    </a:cubicBezTo>
                    <a:close/>
                  </a:path>
                </a:pathLst>
              </a:custGeom>
              <a:noFill/>
              <a:ln w="12700" cmpd="sng">
                <a:solidFill>
                  <a:schemeClr val="tx2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>
                <a:lvl1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1pPr>
                <a:lvl2pPr marL="37931725" indent="-37474525"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2pPr>
                <a:lvl3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3pPr>
                <a:lvl4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4pPr>
                <a:lvl5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9pPr>
              </a:lstStyle>
              <a:p>
                <a:pPr eaLnBrk="1" hangingPunct="1"/>
                <a:endParaRPr lang="it-IT" altLang="it-IT"/>
              </a:p>
            </p:txBody>
          </p:sp>
          <p:sp>
            <p:nvSpPr>
              <p:cNvPr id="38" name="Freeform 22">
                <a:extLst>
                  <a:ext uri="{FF2B5EF4-FFF2-40B4-BE49-F238E27FC236}">
                    <a16:creationId xmlns:a16="http://schemas.microsoft.com/office/drawing/2014/main" id="{9C79A9D8-1162-154C-AFCC-F5D71B1736A6}"/>
                  </a:ext>
                </a:extLst>
              </p:cNvPr>
              <p:cNvSpPr>
                <a:spLocks/>
              </p:cNvSpPr>
              <p:nvPr userDrawn="1"/>
            </p:nvSpPr>
            <p:spPr bwMode="hidden">
              <a:xfrm>
                <a:off x="1821" y="1954"/>
                <a:ext cx="535" cy="645"/>
              </a:xfrm>
              <a:custGeom>
                <a:avLst/>
                <a:gdLst/>
                <a:ahLst/>
                <a:cxnLst>
                  <a:cxn ang="0">
                    <a:pos x="462" y="423"/>
                  </a:cxn>
                  <a:cxn ang="0">
                    <a:pos x="144" y="612"/>
                  </a:cxn>
                  <a:cxn ang="0">
                    <a:pos x="87" y="558"/>
                  </a:cxn>
                  <a:cxn ang="0">
                    <a:pos x="162" y="117"/>
                  </a:cxn>
                  <a:cxn ang="0">
                    <a:pos x="210" y="39"/>
                  </a:cxn>
                  <a:cxn ang="0">
                    <a:pos x="441" y="243"/>
                  </a:cxn>
                  <a:cxn ang="0">
                    <a:pos x="462" y="423"/>
                  </a:cxn>
                </a:cxnLst>
                <a:rect l="0" t="0" r="r" b="b"/>
                <a:pathLst>
                  <a:path w="535" h="645">
                    <a:moveTo>
                      <a:pt x="462" y="423"/>
                    </a:moveTo>
                    <a:cubicBezTo>
                      <a:pt x="345" y="546"/>
                      <a:pt x="198" y="582"/>
                      <a:pt x="144" y="612"/>
                    </a:cubicBezTo>
                    <a:cubicBezTo>
                      <a:pt x="60" y="645"/>
                      <a:pt x="0" y="630"/>
                      <a:pt x="87" y="558"/>
                    </a:cubicBezTo>
                    <a:cubicBezTo>
                      <a:pt x="261" y="438"/>
                      <a:pt x="378" y="387"/>
                      <a:pt x="162" y="117"/>
                    </a:cubicBezTo>
                    <a:cubicBezTo>
                      <a:pt x="74" y="0"/>
                      <a:pt x="166" y="1"/>
                      <a:pt x="210" y="39"/>
                    </a:cubicBezTo>
                    <a:cubicBezTo>
                      <a:pt x="245" y="70"/>
                      <a:pt x="401" y="171"/>
                      <a:pt x="441" y="243"/>
                    </a:cubicBezTo>
                    <a:cubicBezTo>
                      <a:pt x="480" y="300"/>
                      <a:pt x="535" y="341"/>
                      <a:pt x="462" y="423"/>
                    </a:cubicBezTo>
                    <a:close/>
                  </a:path>
                </a:pathLst>
              </a:custGeom>
              <a:noFill/>
              <a:ln w="12700" cmpd="sng">
                <a:solidFill>
                  <a:schemeClr val="tx2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>
                <a:lvl1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1pPr>
                <a:lvl2pPr marL="37931725" indent="-37474525"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2pPr>
                <a:lvl3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3pPr>
                <a:lvl4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4pPr>
                <a:lvl5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9pPr>
              </a:lstStyle>
              <a:p>
                <a:pPr eaLnBrk="1" hangingPunct="1"/>
                <a:endParaRPr lang="it-IT" altLang="it-IT"/>
              </a:p>
            </p:txBody>
          </p:sp>
          <p:sp>
            <p:nvSpPr>
              <p:cNvPr id="39" name="Freeform 23">
                <a:extLst>
                  <a:ext uri="{FF2B5EF4-FFF2-40B4-BE49-F238E27FC236}">
                    <a16:creationId xmlns:a16="http://schemas.microsoft.com/office/drawing/2014/main" id="{8F90FCE7-CF7D-DF4F-9657-080A166473AD}"/>
                  </a:ext>
                </a:extLst>
              </p:cNvPr>
              <p:cNvSpPr>
                <a:spLocks/>
              </p:cNvSpPr>
              <p:nvPr userDrawn="1"/>
            </p:nvSpPr>
            <p:spPr bwMode="hidden">
              <a:xfrm>
                <a:off x="1002" y="2055"/>
                <a:ext cx="687" cy="609"/>
              </a:xfrm>
              <a:custGeom>
                <a:avLst/>
                <a:gdLst/>
                <a:ahLst/>
                <a:cxnLst>
                  <a:cxn ang="0">
                    <a:pos x="144" y="45"/>
                  </a:cxn>
                  <a:cxn ang="0">
                    <a:pos x="546" y="9"/>
                  </a:cxn>
                  <a:cxn ang="0">
                    <a:pos x="582" y="99"/>
                  </a:cxn>
                  <a:cxn ang="0">
                    <a:pos x="123" y="462"/>
                  </a:cxn>
                  <a:cxn ang="0">
                    <a:pos x="27" y="438"/>
                  </a:cxn>
                  <a:cxn ang="0">
                    <a:pos x="12" y="210"/>
                  </a:cxn>
                  <a:cxn ang="0">
                    <a:pos x="144" y="45"/>
                  </a:cxn>
                </a:cxnLst>
                <a:rect l="0" t="0" r="r" b="b"/>
                <a:pathLst>
                  <a:path w="687" h="609">
                    <a:moveTo>
                      <a:pt x="144" y="45"/>
                    </a:moveTo>
                    <a:cubicBezTo>
                      <a:pt x="306" y="0"/>
                      <a:pt x="472" y="5"/>
                      <a:pt x="546" y="9"/>
                    </a:cubicBezTo>
                    <a:cubicBezTo>
                      <a:pt x="654" y="12"/>
                      <a:pt x="687" y="75"/>
                      <a:pt x="582" y="99"/>
                    </a:cubicBezTo>
                    <a:cubicBezTo>
                      <a:pt x="81" y="144"/>
                      <a:pt x="162" y="423"/>
                      <a:pt x="123" y="462"/>
                    </a:cubicBezTo>
                    <a:cubicBezTo>
                      <a:pt x="123" y="609"/>
                      <a:pt x="39" y="495"/>
                      <a:pt x="27" y="438"/>
                    </a:cubicBezTo>
                    <a:cubicBezTo>
                      <a:pt x="18" y="393"/>
                      <a:pt x="0" y="291"/>
                      <a:pt x="12" y="210"/>
                    </a:cubicBezTo>
                    <a:cubicBezTo>
                      <a:pt x="15" y="141"/>
                      <a:pt x="36" y="66"/>
                      <a:pt x="144" y="45"/>
                    </a:cubicBezTo>
                    <a:close/>
                  </a:path>
                </a:pathLst>
              </a:custGeom>
              <a:noFill/>
              <a:ln w="12700" cmpd="sng">
                <a:solidFill>
                  <a:schemeClr val="bg2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>
                <a:lvl1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1pPr>
                <a:lvl2pPr marL="37931725" indent="-37474525"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2pPr>
                <a:lvl3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3pPr>
                <a:lvl4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4pPr>
                <a:lvl5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9pPr>
              </a:lstStyle>
              <a:p>
                <a:pPr eaLnBrk="1" hangingPunct="1"/>
                <a:endParaRPr lang="it-IT" altLang="it-IT"/>
              </a:p>
            </p:txBody>
          </p:sp>
          <p:sp>
            <p:nvSpPr>
              <p:cNvPr id="40" name="Freeform 24">
                <a:extLst>
                  <a:ext uri="{FF2B5EF4-FFF2-40B4-BE49-F238E27FC236}">
                    <a16:creationId xmlns:a16="http://schemas.microsoft.com/office/drawing/2014/main" id="{47F48628-3E25-9B47-98A4-1AC68D4E04DB}"/>
                  </a:ext>
                </a:extLst>
              </p:cNvPr>
              <p:cNvSpPr>
                <a:spLocks/>
              </p:cNvSpPr>
              <p:nvPr userDrawn="1"/>
            </p:nvSpPr>
            <p:spPr bwMode="hidden">
              <a:xfrm rot="3318475">
                <a:off x="-73" y="2007"/>
                <a:ext cx="640" cy="797"/>
              </a:xfrm>
              <a:custGeom>
                <a:avLst/>
                <a:gdLst/>
                <a:ahLst/>
                <a:cxnLst>
                  <a:cxn ang="0">
                    <a:pos x="600" y="216"/>
                  </a:cxn>
                  <a:cxn ang="0">
                    <a:pos x="598" y="658"/>
                  </a:cxn>
                  <a:cxn ang="0">
                    <a:pos x="507" y="691"/>
                  </a:cxn>
                  <a:cxn ang="0">
                    <a:pos x="147" y="354"/>
                  </a:cxn>
                  <a:cxn ang="0">
                    <a:pos x="84" y="249"/>
                  </a:cxn>
                  <a:cxn ang="0">
                    <a:pos x="423" y="96"/>
                  </a:cxn>
                  <a:cxn ang="0">
                    <a:pos x="600" y="216"/>
                  </a:cxn>
                </a:cxnLst>
                <a:rect l="0" t="0" r="r" b="b"/>
                <a:pathLst>
                  <a:path w="640" h="797">
                    <a:moveTo>
                      <a:pt x="600" y="216"/>
                    </a:moveTo>
                    <a:cubicBezTo>
                      <a:pt x="640" y="379"/>
                      <a:pt x="604" y="584"/>
                      <a:pt x="598" y="658"/>
                    </a:cubicBezTo>
                    <a:cubicBezTo>
                      <a:pt x="592" y="766"/>
                      <a:pt x="528" y="797"/>
                      <a:pt x="507" y="691"/>
                    </a:cubicBezTo>
                    <a:cubicBezTo>
                      <a:pt x="495" y="276"/>
                      <a:pt x="255" y="360"/>
                      <a:pt x="147" y="354"/>
                    </a:cubicBezTo>
                    <a:cubicBezTo>
                      <a:pt x="0" y="350"/>
                      <a:pt x="18" y="294"/>
                      <a:pt x="84" y="249"/>
                    </a:cubicBezTo>
                    <a:cubicBezTo>
                      <a:pt x="147" y="204"/>
                      <a:pt x="339" y="108"/>
                      <a:pt x="423" y="96"/>
                    </a:cubicBezTo>
                    <a:cubicBezTo>
                      <a:pt x="477" y="81"/>
                      <a:pt x="585" y="0"/>
                      <a:pt x="600" y="216"/>
                    </a:cubicBezTo>
                    <a:close/>
                  </a:path>
                </a:pathLst>
              </a:custGeom>
              <a:noFill/>
              <a:ln w="12700" cmpd="sng">
                <a:solidFill>
                  <a:schemeClr val="bg2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>
                <a:lvl1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1pPr>
                <a:lvl2pPr marL="37931725" indent="-37474525"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2pPr>
                <a:lvl3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3pPr>
                <a:lvl4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4pPr>
                <a:lvl5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9pPr>
              </a:lstStyle>
              <a:p>
                <a:pPr eaLnBrk="1" hangingPunct="1"/>
                <a:endParaRPr lang="it-IT" altLang="it-IT"/>
              </a:p>
            </p:txBody>
          </p:sp>
          <p:sp>
            <p:nvSpPr>
              <p:cNvPr id="41" name="Freeform 25">
                <a:extLst>
                  <a:ext uri="{FF2B5EF4-FFF2-40B4-BE49-F238E27FC236}">
                    <a16:creationId xmlns:a16="http://schemas.microsoft.com/office/drawing/2014/main" id="{5376B7B7-1103-5B42-B00C-E1C781998DEC}"/>
                  </a:ext>
                </a:extLst>
              </p:cNvPr>
              <p:cNvSpPr>
                <a:spLocks/>
              </p:cNvSpPr>
              <p:nvPr userDrawn="1"/>
            </p:nvSpPr>
            <p:spPr bwMode="hidden">
              <a:xfrm rot="20976686" flipH="1">
                <a:off x="869" y="3374"/>
                <a:ext cx="535" cy="645"/>
              </a:xfrm>
              <a:custGeom>
                <a:avLst/>
                <a:gdLst/>
                <a:ahLst/>
                <a:cxnLst>
                  <a:cxn ang="0">
                    <a:pos x="462" y="423"/>
                  </a:cxn>
                  <a:cxn ang="0">
                    <a:pos x="144" y="612"/>
                  </a:cxn>
                  <a:cxn ang="0">
                    <a:pos x="87" y="558"/>
                  </a:cxn>
                  <a:cxn ang="0">
                    <a:pos x="162" y="117"/>
                  </a:cxn>
                  <a:cxn ang="0">
                    <a:pos x="210" y="39"/>
                  </a:cxn>
                  <a:cxn ang="0">
                    <a:pos x="441" y="243"/>
                  </a:cxn>
                  <a:cxn ang="0">
                    <a:pos x="462" y="423"/>
                  </a:cxn>
                </a:cxnLst>
                <a:rect l="0" t="0" r="r" b="b"/>
                <a:pathLst>
                  <a:path w="535" h="645">
                    <a:moveTo>
                      <a:pt x="462" y="423"/>
                    </a:moveTo>
                    <a:cubicBezTo>
                      <a:pt x="345" y="546"/>
                      <a:pt x="198" y="582"/>
                      <a:pt x="144" y="612"/>
                    </a:cubicBezTo>
                    <a:cubicBezTo>
                      <a:pt x="60" y="645"/>
                      <a:pt x="0" y="630"/>
                      <a:pt x="87" y="558"/>
                    </a:cubicBezTo>
                    <a:cubicBezTo>
                      <a:pt x="261" y="438"/>
                      <a:pt x="378" y="387"/>
                      <a:pt x="162" y="117"/>
                    </a:cubicBezTo>
                    <a:cubicBezTo>
                      <a:pt x="74" y="0"/>
                      <a:pt x="166" y="1"/>
                      <a:pt x="210" y="39"/>
                    </a:cubicBezTo>
                    <a:cubicBezTo>
                      <a:pt x="245" y="70"/>
                      <a:pt x="401" y="171"/>
                      <a:pt x="441" y="243"/>
                    </a:cubicBezTo>
                    <a:cubicBezTo>
                      <a:pt x="480" y="300"/>
                      <a:pt x="535" y="341"/>
                      <a:pt x="462" y="423"/>
                    </a:cubicBezTo>
                    <a:close/>
                  </a:path>
                </a:pathLst>
              </a:custGeom>
              <a:noFill/>
              <a:ln w="12700" cmpd="sng">
                <a:solidFill>
                  <a:schemeClr val="bg2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>
                <a:lvl1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1pPr>
                <a:lvl2pPr marL="37931725" indent="-37474525"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2pPr>
                <a:lvl3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3pPr>
                <a:lvl4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4pPr>
                <a:lvl5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9pPr>
              </a:lstStyle>
              <a:p>
                <a:pPr eaLnBrk="1" hangingPunct="1"/>
                <a:endParaRPr lang="it-IT" altLang="it-IT"/>
              </a:p>
            </p:txBody>
          </p:sp>
          <p:sp>
            <p:nvSpPr>
              <p:cNvPr id="42" name="Freeform 26">
                <a:extLst>
                  <a:ext uri="{FF2B5EF4-FFF2-40B4-BE49-F238E27FC236}">
                    <a16:creationId xmlns:a16="http://schemas.microsoft.com/office/drawing/2014/main" id="{5A1AB709-473C-5240-950F-B4CF5001FA91}"/>
                  </a:ext>
                </a:extLst>
              </p:cNvPr>
              <p:cNvSpPr>
                <a:spLocks/>
              </p:cNvSpPr>
              <p:nvPr userDrawn="1"/>
            </p:nvSpPr>
            <p:spPr bwMode="hidden">
              <a:xfrm>
                <a:off x="-14" y="2956"/>
                <a:ext cx="866" cy="795"/>
              </a:xfrm>
              <a:custGeom>
                <a:avLst/>
                <a:gdLst/>
                <a:ahLst/>
                <a:cxnLst>
                  <a:cxn ang="0">
                    <a:pos x="17" y="180"/>
                  </a:cxn>
                  <a:cxn ang="0">
                    <a:pos x="284" y="720"/>
                  </a:cxn>
                  <a:cxn ang="0">
                    <a:pos x="380" y="687"/>
                  </a:cxn>
                  <a:cxn ang="0">
                    <a:pos x="647" y="249"/>
                  </a:cxn>
                  <a:cxn ang="0">
                    <a:pos x="716" y="138"/>
                  </a:cxn>
                  <a:cxn ang="0">
                    <a:pos x="182" y="0"/>
                  </a:cxn>
                  <a:cxn ang="0">
                    <a:pos x="17" y="180"/>
                  </a:cxn>
                </a:cxnLst>
                <a:rect l="0" t="0" r="r" b="b"/>
                <a:pathLst>
                  <a:path w="866" h="795">
                    <a:moveTo>
                      <a:pt x="17" y="180"/>
                    </a:moveTo>
                    <a:cubicBezTo>
                      <a:pt x="49" y="413"/>
                      <a:pt x="206" y="636"/>
                      <a:pt x="284" y="720"/>
                    </a:cubicBezTo>
                    <a:cubicBezTo>
                      <a:pt x="359" y="795"/>
                      <a:pt x="422" y="771"/>
                      <a:pt x="380" y="687"/>
                    </a:cubicBezTo>
                    <a:cubicBezTo>
                      <a:pt x="284" y="378"/>
                      <a:pt x="197" y="183"/>
                      <a:pt x="647" y="249"/>
                    </a:cubicBezTo>
                    <a:cubicBezTo>
                      <a:pt x="866" y="276"/>
                      <a:pt x="791" y="175"/>
                      <a:pt x="716" y="138"/>
                    </a:cubicBezTo>
                    <a:cubicBezTo>
                      <a:pt x="575" y="63"/>
                      <a:pt x="317" y="6"/>
                      <a:pt x="182" y="0"/>
                    </a:cubicBezTo>
                    <a:cubicBezTo>
                      <a:pt x="95" y="0"/>
                      <a:pt x="0" y="32"/>
                      <a:pt x="17" y="180"/>
                    </a:cubicBezTo>
                    <a:close/>
                  </a:path>
                </a:pathLst>
              </a:custGeom>
              <a:noFill/>
              <a:ln w="12700" cmpd="sng">
                <a:solidFill>
                  <a:schemeClr val="bg2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>
                <a:lvl1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1pPr>
                <a:lvl2pPr marL="37931725" indent="-37474525"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2pPr>
                <a:lvl3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3pPr>
                <a:lvl4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4pPr>
                <a:lvl5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9pPr>
              </a:lstStyle>
              <a:p>
                <a:pPr eaLnBrk="1" hangingPunct="1"/>
                <a:endParaRPr lang="it-IT" altLang="it-IT"/>
              </a:p>
            </p:txBody>
          </p:sp>
          <p:sp>
            <p:nvSpPr>
              <p:cNvPr id="43" name="Freeform 27">
                <a:extLst>
                  <a:ext uri="{FF2B5EF4-FFF2-40B4-BE49-F238E27FC236}">
                    <a16:creationId xmlns:a16="http://schemas.microsoft.com/office/drawing/2014/main" id="{35EE577F-91D4-5144-9E5D-3B32DD2D459F}"/>
                  </a:ext>
                </a:extLst>
              </p:cNvPr>
              <p:cNvSpPr>
                <a:spLocks/>
              </p:cNvSpPr>
              <p:nvPr userDrawn="1"/>
            </p:nvSpPr>
            <p:spPr bwMode="hidden">
              <a:xfrm rot="16244410" flipH="1">
                <a:off x="1516" y="3727"/>
                <a:ext cx="535" cy="645"/>
              </a:xfrm>
              <a:custGeom>
                <a:avLst/>
                <a:gdLst/>
                <a:ahLst/>
                <a:cxnLst>
                  <a:cxn ang="0">
                    <a:pos x="462" y="423"/>
                  </a:cxn>
                  <a:cxn ang="0">
                    <a:pos x="144" y="612"/>
                  </a:cxn>
                  <a:cxn ang="0">
                    <a:pos x="87" y="558"/>
                  </a:cxn>
                  <a:cxn ang="0">
                    <a:pos x="162" y="117"/>
                  </a:cxn>
                  <a:cxn ang="0">
                    <a:pos x="210" y="39"/>
                  </a:cxn>
                  <a:cxn ang="0">
                    <a:pos x="441" y="243"/>
                  </a:cxn>
                  <a:cxn ang="0">
                    <a:pos x="462" y="423"/>
                  </a:cxn>
                </a:cxnLst>
                <a:rect l="0" t="0" r="r" b="b"/>
                <a:pathLst>
                  <a:path w="535" h="645">
                    <a:moveTo>
                      <a:pt x="462" y="423"/>
                    </a:moveTo>
                    <a:cubicBezTo>
                      <a:pt x="345" y="546"/>
                      <a:pt x="198" y="582"/>
                      <a:pt x="144" y="612"/>
                    </a:cubicBezTo>
                    <a:cubicBezTo>
                      <a:pt x="60" y="645"/>
                      <a:pt x="0" y="630"/>
                      <a:pt x="87" y="558"/>
                    </a:cubicBezTo>
                    <a:cubicBezTo>
                      <a:pt x="261" y="438"/>
                      <a:pt x="378" y="387"/>
                      <a:pt x="162" y="117"/>
                    </a:cubicBezTo>
                    <a:cubicBezTo>
                      <a:pt x="74" y="0"/>
                      <a:pt x="166" y="1"/>
                      <a:pt x="210" y="39"/>
                    </a:cubicBezTo>
                    <a:cubicBezTo>
                      <a:pt x="245" y="70"/>
                      <a:pt x="401" y="171"/>
                      <a:pt x="441" y="243"/>
                    </a:cubicBezTo>
                    <a:cubicBezTo>
                      <a:pt x="480" y="300"/>
                      <a:pt x="535" y="341"/>
                      <a:pt x="462" y="423"/>
                    </a:cubicBezTo>
                    <a:close/>
                  </a:path>
                </a:pathLst>
              </a:custGeom>
              <a:noFill/>
              <a:ln w="12700" cmpd="sng">
                <a:solidFill>
                  <a:schemeClr val="bg2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>
                <a:lvl1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1pPr>
                <a:lvl2pPr marL="37931725" indent="-37474525"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2pPr>
                <a:lvl3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3pPr>
                <a:lvl4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4pPr>
                <a:lvl5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9pPr>
              </a:lstStyle>
              <a:p>
                <a:pPr eaLnBrk="1" hangingPunct="1"/>
                <a:endParaRPr lang="it-IT" altLang="it-IT"/>
              </a:p>
            </p:txBody>
          </p:sp>
          <p:sp>
            <p:nvSpPr>
              <p:cNvPr id="44" name="Freeform 28">
                <a:extLst>
                  <a:ext uri="{FF2B5EF4-FFF2-40B4-BE49-F238E27FC236}">
                    <a16:creationId xmlns:a16="http://schemas.microsoft.com/office/drawing/2014/main" id="{17E5D9B4-EEEC-EC4D-A814-EDAD45D87854}"/>
                  </a:ext>
                </a:extLst>
              </p:cNvPr>
              <p:cNvSpPr>
                <a:spLocks/>
              </p:cNvSpPr>
              <p:nvPr userDrawn="1"/>
            </p:nvSpPr>
            <p:spPr bwMode="hidden">
              <a:xfrm rot="5508134">
                <a:off x="-25" y="3520"/>
                <a:ext cx="802" cy="706"/>
              </a:xfrm>
              <a:custGeom>
                <a:avLst/>
                <a:gdLst/>
                <a:ahLst/>
                <a:cxnLst>
                  <a:cxn ang="0">
                    <a:pos x="742" y="110"/>
                  </a:cxn>
                  <a:cxn ang="0">
                    <a:pos x="958" y="572"/>
                  </a:cxn>
                  <a:cxn ang="0">
                    <a:pos x="847" y="638"/>
                  </a:cxn>
                  <a:cxn ang="0">
                    <a:pos x="202" y="269"/>
                  </a:cxn>
                  <a:cxn ang="0">
                    <a:pos x="163" y="173"/>
                  </a:cxn>
                  <a:cxn ang="0">
                    <a:pos x="481" y="35"/>
                  </a:cxn>
                  <a:cxn ang="0">
                    <a:pos x="742" y="110"/>
                  </a:cxn>
                </a:cxnLst>
                <a:rect l="0" t="0" r="r" b="b"/>
                <a:pathLst>
                  <a:path w="987" h="743">
                    <a:moveTo>
                      <a:pt x="742" y="110"/>
                    </a:moveTo>
                    <a:cubicBezTo>
                      <a:pt x="853" y="270"/>
                      <a:pt x="941" y="491"/>
                      <a:pt x="958" y="572"/>
                    </a:cubicBezTo>
                    <a:cubicBezTo>
                      <a:pt x="987" y="692"/>
                      <a:pt x="912" y="743"/>
                      <a:pt x="847" y="638"/>
                    </a:cubicBezTo>
                    <a:cubicBezTo>
                      <a:pt x="523" y="89"/>
                      <a:pt x="364" y="254"/>
                      <a:pt x="202" y="269"/>
                    </a:cubicBezTo>
                    <a:cubicBezTo>
                      <a:pt x="0" y="325"/>
                      <a:pt x="89" y="207"/>
                      <a:pt x="163" y="173"/>
                    </a:cubicBezTo>
                    <a:cubicBezTo>
                      <a:pt x="222" y="145"/>
                      <a:pt x="366" y="53"/>
                      <a:pt x="481" y="35"/>
                    </a:cubicBezTo>
                    <a:cubicBezTo>
                      <a:pt x="576" y="12"/>
                      <a:pt x="680" y="0"/>
                      <a:pt x="742" y="110"/>
                    </a:cubicBezTo>
                    <a:close/>
                  </a:path>
                </a:pathLst>
              </a:custGeom>
              <a:noFill/>
              <a:ln w="12700" cmpd="sng">
                <a:solidFill>
                  <a:schemeClr val="accent2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>
                <a:lvl1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1pPr>
                <a:lvl2pPr marL="37931725" indent="-37474525"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2pPr>
                <a:lvl3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3pPr>
                <a:lvl4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4pPr>
                <a:lvl5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9pPr>
              </a:lstStyle>
              <a:p>
                <a:pPr eaLnBrk="1" hangingPunct="1"/>
                <a:endParaRPr lang="it-IT" altLang="it-IT"/>
              </a:p>
            </p:txBody>
          </p:sp>
          <p:sp>
            <p:nvSpPr>
              <p:cNvPr id="45" name="Freeform 29">
                <a:extLst>
                  <a:ext uri="{FF2B5EF4-FFF2-40B4-BE49-F238E27FC236}">
                    <a16:creationId xmlns:a16="http://schemas.microsoft.com/office/drawing/2014/main" id="{A1E9BB5F-778F-EE45-A57E-836802ED529C}"/>
                  </a:ext>
                </a:extLst>
              </p:cNvPr>
              <p:cNvSpPr>
                <a:spLocks/>
              </p:cNvSpPr>
              <p:nvPr userDrawn="1"/>
            </p:nvSpPr>
            <p:spPr bwMode="hidden">
              <a:xfrm rot="6284068">
                <a:off x="1169" y="2903"/>
                <a:ext cx="640" cy="797"/>
              </a:xfrm>
              <a:custGeom>
                <a:avLst/>
                <a:gdLst/>
                <a:ahLst/>
                <a:cxnLst>
                  <a:cxn ang="0">
                    <a:pos x="600" y="216"/>
                  </a:cxn>
                  <a:cxn ang="0">
                    <a:pos x="598" y="658"/>
                  </a:cxn>
                  <a:cxn ang="0">
                    <a:pos x="507" y="691"/>
                  </a:cxn>
                  <a:cxn ang="0">
                    <a:pos x="147" y="354"/>
                  </a:cxn>
                  <a:cxn ang="0">
                    <a:pos x="84" y="249"/>
                  </a:cxn>
                  <a:cxn ang="0">
                    <a:pos x="423" y="96"/>
                  </a:cxn>
                  <a:cxn ang="0">
                    <a:pos x="600" y="216"/>
                  </a:cxn>
                </a:cxnLst>
                <a:rect l="0" t="0" r="r" b="b"/>
                <a:pathLst>
                  <a:path w="640" h="797">
                    <a:moveTo>
                      <a:pt x="600" y="216"/>
                    </a:moveTo>
                    <a:cubicBezTo>
                      <a:pt x="640" y="379"/>
                      <a:pt x="604" y="584"/>
                      <a:pt x="598" y="658"/>
                    </a:cubicBezTo>
                    <a:cubicBezTo>
                      <a:pt x="592" y="766"/>
                      <a:pt x="528" y="797"/>
                      <a:pt x="507" y="691"/>
                    </a:cubicBezTo>
                    <a:cubicBezTo>
                      <a:pt x="495" y="276"/>
                      <a:pt x="255" y="360"/>
                      <a:pt x="147" y="354"/>
                    </a:cubicBezTo>
                    <a:cubicBezTo>
                      <a:pt x="0" y="350"/>
                      <a:pt x="18" y="294"/>
                      <a:pt x="84" y="249"/>
                    </a:cubicBezTo>
                    <a:cubicBezTo>
                      <a:pt x="147" y="204"/>
                      <a:pt x="339" y="108"/>
                      <a:pt x="423" y="96"/>
                    </a:cubicBezTo>
                    <a:cubicBezTo>
                      <a:pt x="477" y="81"/>
                      <a:pt x="585" y="0"/>
                      <a:pt x="600" y="216"/>
                    </a:cubicBezTo>
                    <a:close/>
                  </a:path>
                </a:pathLst>
              </a:custGeom>
              <a:noFill/>
              <a:ln w="12700" cmpd="sng">
                <a:solidFill>
                  <a:schemeClr val="accent2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>
                <a:lvl1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1pPr>
                <a:lvl2pPr marL="37931725" indent="-37474525"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2pPr>
                <a:lvl3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3pPr>
                <a:lvl4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4pPr>
                <a:lvl5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9pPr>
              </a:lstStyle>
              <a:p>
                <a:pPr eaLnBrk="1" hangingPunct="1"/>
                <a:endParaRPr lang="it-IT" altLang="it-IT"/>
              </a:p>
            </p:txBody>
          </p:sp>
          <p:sp>
            <p:nvSpPr>
              <p:cNvPr id="46" name="Freeform 30">
                <a:extLst>
                  <a:ext uri="{FF2B5EF4-FFF2-40B4-BE49-F238E27FC236}">
                    <a16:creationId xmlns:a16="http://schemas.microsoft.com/office/drawing/2014/main" id="{1A83A7F5-0218-664D-8465-F30263B4C0D0}"/>
                  </a:ext>
                </a:extLst>
              </p:cNvPr>
              <p:cNvSpPr>
                <a:spLocks/>
              </p:cNvSpPr>
              <p:nvPr userDrawn="1"/>
            </p:nvSpPr>
            <p:spPr bwMode="hidden">
              <a:xfrm rot="19272242" flipV="1">
                <a:off x="945" y="2040"/>
                <a:ext cx="640" cy="797"/>
              </a:xfrm>
              <a:custGeom>
                <a:avLst/>
                <a:gdLst/>
                <a:ahLst/>
                <a:cxnLst>
                  <a:cxn ang="0">
                    <a:pos x="600" y="216"/>
                  </a:cxn>
                  <a:cxn ang="0">
                    <a:pos x="598" y="658"/>
                  </a:cxn>
                  <a:cxn ang="0">
                    <a:pos x="507" y="691"/>
                  </a:cxn>
                  <a:cxn ang="0">
                    <a:pos x="147" y="354"/>
                  </a:cxn>
                  <a:cxn ang="0">
                    <a:pos x="84" y="249"/>
                  </a:cxn>
                  <a:cxn ang="0">
                    <a:pos x="423" y="96"/>
                  </a:cxn>
                  <a:cxn ang="0">
                    <a:pos x="600" y="216"/>
                  </a:cxn>
                </a:cxnLst>
                <a:rect l="0" t="0" r="r" b="b"/>
                <a:pathLst>
                  <a:path w="640" h="797">
                    <a:moveTo>
                      <a:pt x="600" y="216"/>
                    </a:moveTo>
                    <a:cubicBezTo>
                      <a:pt x="640" y="379"/>
                      <a:pt x="604" y="584"/>
                      <a:pt x="598" y="658"/>
                    </a:cubicBezTo>
                    <a:cubicBezTo>
                      <a:pt x="592" y="766"/>
                      <a:pt x="528" y="797"/>
                      <a:pt x="507" y="691"/>
                    </a:cubicBezTo>
                    <a:cubicBezTo>
                      <a:pt x="495" y="276"/>
                      <a:pt x="255" y="360"/>
                      <a:pt x="147" y="354"/>
                    </a:cubicBezTo>
                    <a:cubicBezTo>
                      <a:pt x="0" y="350"/>
                      <a:pt x="18" y="294"/>
                      <a:pt x="84" y="249"/>
                    </a:cubicBezTo>
                    <a:cubicBezTo>
                      <a:pt x="147" y="204"/>
                      <a:pt x="339" y="108"/>
                      <a:pt x="423" y="96"/>
                    </a:cubicBezTo>
                    <a:cubicBezTo>
                      <a:pt x="477" y="81"/>
                      <a:pt x="585" y="0"/>
                      <a:pt x="600" y="216"/>
                    </a:cubicBezTo>
                    <a:close/>
                  </a:path>
                </a:pathLst>
              </a:custGeom>
              <a:noFill/>
              <a:ln w="12700" cmpd="sng">
                <a:solidFill>
                  <a:schemeClr val="accent2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>
                <a:lvl1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1pPr>
                <a:lvl2pPr marL="37931725" indent="-37474525"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2pPr>
                <a:lvl3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3pPr>
                <a:lvl4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4pPr>
                <a:lvl5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9pPr>
              </a:lstStyle>
              <a:p>
                <a:pPr eaLnBrk="1" hangingPunct="1"/>
                <a:endParaRPr lang="it-IT" altLang="it-IT"/>
              </a:p>
            </p:txBody>
          </p:sp>
          <p:sp>
            <p:nvSpPr>
              <p:cNvPr id="47" name="Freeform 31">
                <a:extLst>
                  <a:ext uri="{FF2B5EF4-FFF2-40B4-BE49-F238E27FC236}">
                    <a16:creationId xmlns:a16="http://schemas.microsoft.com/office/drawing/2014/main" id="{5E292ED3-C227-E44C-BD4A-73ED0D76AF27}"/>
                  </a:ext>
                </a:extLst>
              </p:cNvPr>
              <p:cNvSpPr>
                <a:spLocks/>
              </p:cNvSpPr>
              <p:nvPr userDrawn="1"/>
            </p:nvSpPr>
            <p:spPr bwMode="hidden">
              <a:xfrm rot="563450" flipH="1">
                <a:off x="501" y="2218"/>
                <a:ext cx="535" cy="645"/>
              </a:xfrm>
              <a:custGeom>
                <a:avLst/>
                <a:gdLst/>
                <a:ahLst/>
                <a:cxnLst>
                  <a:cxn ang="0">
                    <a:pos x="462" y="423"/>
                  </a:cxn>
                  <a:cxn ang="0">
                    <a:pos x="144" y="612"/>
                  </a:cxn>
                  <a:cxn ang="0">
                    <a:pos x="87" y="558"/>
                  </a:cxn>
                  <a:cxn ang="0">
                    <a:pos x="162" y="117"/>
                  </a:cxn>
                  <a:cxn ang="0">
                    <a:pos x="210" y="39"/>
                  </a:cxn>
                  <a:cxn ang="0">
                    <a:pos x="441" y="243"/>
                  </a:cxn>
                  <a:cxn ang="0">
                    <a:pos x="462" y="423"/>
                  </a:cxn>
                </a:cxnLst>
                <a:rect l="0" t="0" r="r" b="b"/>
                <a:pathLst>
                  <a:path w="535" h="645">
                    <a:moveTo>
                      <a:pt x="462" y="423"/>
                    </a:moveTo>
                    <a:cubicBezTo>
                      <a:pt x="345" y="546"/>
                      <a:pt x="198" y="582"/>
                      <a:pt x="144" y="612"/>
                    </a:cubicBezTo>
                    <a:cubicBezTo>
                      <a:pt x="60" y="645"/>
                      <a:pt x="0" y="630"/>
                      <a:pt x="87" y="558"/>
                    </a:cubicBezTo>
                    <a:cubicBezTo>
                      <a:pt x="261" y="438"/>
                      <a:pt x="378" y="387"/>
                      <a:pt x="162" y="117"/>
                    </a:cubicBezTo>
                    <a:cubicBezTo>
                      <a:pt x="74" y="0"/>
                      <a:pt x="166" y="1"/>
                      <a:pt x="210" y="39"/>
                    </a:cubicBezTo>
                    <a:cubicBezTo>
                      <a:pt x="245" y="70"/>
                      <a:pt x="401" y="171"/>
                      <a:pt x="441" y="243"/>
                    </a:cubicBezTo>
                    <a:cubicBezTo>
                      <a:pt x="480" y="300"/>
                      <a:pt x="535" y="341"/>
                      <a:pt x="462" y="423"/>
                    </a:cubicBezTo>
                    <a:close/>
                  </a:path>
                </a:pathLst>
              </a:custGeom>
              <a:noFill/>
              <a:ln w="12700" cmpd="sng">
                <a:solidFill>
                  <a:schemeClr val="accent2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>
                <a:lvl1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1pPr>
                <a:lvl2pPr marL="37931725" indent="-37474525"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2pPr>
                <a:lvl3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3pPr>
                <a:lvl4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4pPr>
                <a:lvl5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9pPr>
              </a:lstStyle>
              <a:p>
                <a:pPr eaLnBrk="1" hangingPunct="1"/>
                <a:endParaRPr lang="it-IT" altLang="it-IT"/>
              </a:p>
            </p:txBody>
          </p:sp>
          <p:sp>
            <p:nvSpPr>
              <p:cNvPr id="48" name="Freeform 32">
                <a:extLst>
                  <a:ext uri="{FF2B5EF4-FFF2-40B4-BE49-F238E27FC236}">
                    <a16:creationId xmlns:a16="http://schemas.microsoft.com/office/drawing/2014/main" id="{8E951CF9-3353-A142-991A-11DAD48B063C}"/>
                  </a:ext>
                </a:extLst>
              </p:cNvPr>
              <p:cNvSpPr>
                <a:spLocks/>
              </p:cNvSpPr>
              <p:nvPr userDrawn="1"/>
            </p:nvSpPr>
            <p:spPr bwMode="hidden">
              <a:xfrm>
                <a:off x="1210" y="870"/>
                <a:ext cx="687" cy="609"/>
              </a:xfrm>
              <a:custGeom>
                <a:avLst/>
                <a:gdLst/>
                <a:ahLst/>
                <a:cxnLst>
                  <a:cxn ang="0">
                    <a:pos x="144" y="45"/>
                  </a:cxn>
                  <a:cxn ang="0">
                    <a:pos x="546" y="9"/>
                  </a:cxn>
                  <a:cxn ang="0">
                    <a:pos x="582" y="99"/>
                  </a:cxn>
                  <a:cxn ang="0">
                    <a:pos x="123" y="462"/>
                  </a:cxn>
                  <a:cxn ang="0">
                    <a:pos x="27" y="438"/>
                  </a:cxn>
                  <a:cxn ang="0">
                    <a:pos x="12" y="210"/>
                  </a:cxn>
                  <a:cxn ang="0">
                    <a:pos x="144" y="45"/>
                  </a:cxn>
                </a:cxnLst>
                <a:rect l="0" t="0" r="r" b="b"/>
                <a:pathLst>
                  <a:path w="687" h="609">
                    <a:moveTo>
                      <a:pt x="144" y="45"/>
                    </a:moveTo>
                    <a:cubicBezTo>
                      <a:pt x="306" y="0"/>
                      <a:pt x="472" y="5"/>
                      <a:pt x="546" y="9"/>
                    </a:cubicBezTo>
                    <a:cubicBezTo>
                      <a:pt x="654" y="12"/>
                      <a:pt x="687" y="75"/>
                      <a:pt x="582" y="99"/>
                    </a:cubicBezTo>
                    <a:cubicBezTo>
                      <a:pt x="81" y="144"/>
                      <a:pt x="162" y="423"/>
                      <a:pt x="123" y="462"/>
                    </a:cubicBezTo>
                    <a:cubicBezTo>
                      <a:pt x="123" y="609"/>
                      <a:pt x="39" y="495"/>
                      <a:pt x="27" y="438"/>
                    </a:cubicBezTo>
                    <a:cubicBezTo>
                      <a:pt x="18" y="393"/>
                      <a:pt x="0" y="291"/>
                      <a:pt x="12" y="210"/>
                    </a:cubicBezTo>
                    <a:cubicBezTo>
                      <a:pt x="15" y="141"/>
                      <a:pt x="36" y="66"/>
                      <a:pt x="144" y="45"/>
                    </a:cubicBezTo>
                    <a:close/>
                  </a:path>
                </a:pathLst>
              </a:custGeom>
              <a:noFill/>
              <a:ln w="12700" cmpd="sng">
                <a:solidFill>
                  <a:schemeClr val="tx2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>
                <a:lvl1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1pPr>
                <a:lvl2pPr marL="37931725" indent="-37474525"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2pPr>
                <a:lvl3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3pPr>
                <a:lvl4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4pPr>
                <a:lvl5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9pPr>
              </a:lstStyle>
              <a:p>
                <a:pPr eaLnBrk="1" hangingPunct="1"/>
                <a:endParaRPr lang="it-IT" altLang="it-IT"/>
              </a:p>
            </p:txBody>
          </p:sp>
          <p:sp>
            <p:nvSpPr>
              <p:cNvPr id="49" name="Freeform 33">
                <a:extLst>
                  <a:ext uri="{FF2B5EF4-FFF2-40B4-BE49-F238E27FC236}">
                    <a16:creationId xmlns:a16="http://schemas.microsoft.com/office/drawing/2014/main" id="{5E9CD3CE-ECC1-814C-BA67-6D1ABDED0E31}"/>
                  </a:ext>
                </a:extLst>
              </p:cNvPr>
              <p:cNvSpPr>
                <a:spLocks/>
              </p:cNvSpPr>
              <p:nvPr userDrawn="1"/>
            </p:nvSpPr>
            <p:spPr bwMode="hidden">
              <a:xfrm>
                <a:off x="96" y="466"/>
                <a:ext cx="987" cy="743"/>
              </a:xfrm>
              <a:custGeom>
                <a:avLst/>
                <a:gdLst/>
                <a:ahLst/>
                <a:cxnLst>
                  <a:cxn ang="0">
                    <a:pos x="742" y="110"/>
                  </a:cxn>
                  <a:cxn ang="0">
                    <a:pos x="958" y="572"/>
                  </a:cxn>
                  <a:cxn ang="0">
                    <a:pos x="847" y="638"/>
                  </a:cxn>
                  <a:cxn ang="0">
                    <a:pos x="202" y="269"/>
                  </a:cxn>
                  <a:cxn ang="0">
                    <a:pos x="163" y="173"/>
                  </a:cxn>
                  <a:cxn ang="0">
                    <a:pos x="481" y="35"/>
                  </a:cxn>
                  <a:cxn ang="0">
                    <a:pos x="742" y="110"/>
                  </a:cxn>
                </a:cxnLst>
                <a:rect l="0" t="0" r="r" b="b"/>
                <a:pathLst>
                  <a:path w="987" h="743">
                    <a:moveTo>
                      <a:pt x="742" y="110"/>
                    </a:moveTo>
                    <a:cubicBezTo>
                      <a:pt x="853" y="270"/>
                      <a:pt x="941" y="491"/>
                      <a:pt x="958" y="572"/>
                    </a:cubicBezTo>
                    <a:cubicBezTo>
                      <a:pt x="987" y="692"/>
                      <a:pt x="912" y="743"/>
                      <a:pt x="847" y="638"/>
                    </a:cubicBezTo>
                    <a:cubicBezTo>
                      <a:pt x="523" y="89"/>
                      <a:pt x="364" y="254"/>
                      <a:pt x="202" y="269"/>
                    </a:cubicBezTo>
                    <a:cubicBezTo>
                      <a:pt x="0" y="325"/>
                      <a:pt x="89" y="207"/>
                      <a:pt x="163" y="173"/>
                    </a:cubicBezTo>
                    <a:cubicBezTo>
                      <a:pt x="222" y="145"/>
                      <a:pt x="366" y="53"/>
                      <a:pt x="481" y="35"/>
                    </a:cubicBezTo>
                    <a:cubicBezTo>
                      <a:pt x="576" y="12"/>
                      <a:pt x="680" y="0"/>
                      <a:pt x="742" y="110"/>
                    </a:cubicBezTo>
                    <a:close/>
                  </a:path>
                </a:pathLst>
              </a:custGeom>
              <a:noFill/>
              <a:ln w="12700" cmpd="sng">
                <a:solidFill>
                  <a:schemeClr val="tx2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>
                <a:lvl1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1pPr>
                <a:lvl2pPr marL="37931725" indent="-37474525"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2pPr>
                <a:lvl3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3pPr>
                <a:lvl4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4pPr>
                <a:lvl5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9pPr>
              </a:lstStyle>
              <a:p>
                <a:pPr eaLnBrk="1" hangingPunct="1"/>
                <a:endParaRPr lang="it-IT" altLang="it-IT"/>
              </a:p>
            </p:txBody>
          </p:sp>
          <p:sp>
            <p:nvSpPr>
              <p:cNvPr id="50" name="Freeform 34">
                <a:extLst>
                  <a:ext uri="{FF2B5EF4-FFF2-40B4-BE49-F238E27FC236}">
                    <a16:creationId xmlns:a16="http://schemas.microsoft.com/office/drawing/2014/main" id="{FD154702-1B87-3145-AA12-DB9713D8F0F2}"/>
                  </a:ext>
                </a:extLst>
              </p:cNvPr>
              <p:cNvSpPr>
                <a:spLocks/>
              </p:cNvSpPr>
              <p:nvPr userDrawn="1"/>
            </p:nvSpPr>
            <p:spPr bwMode="hidden">
              <a:xfrm>
                <a:off x="-20" y="1119"/>
                <a:ext cx="650" cy="648"/>
              </a:xfrm>
              <a:custGeom>
                <a:avLst/>
                <a:gdLst/>
                <a:ahLst/>
                <a:cxnLst>
                  <a:cxn ang="0">
                    <a:pos x="468" y="114"/>
                  </a:cxn>
                  <a:cxn ang="0">
                    <a:pos x="621" y="453"/>
                  </a:cxn>
                  <a:cxn ang="0">
                    <a:pos x="522" y="495"/>
                  </a:cxn>
                  <a:cxn ang="0">
                    <a:pos x="105" y="519"/>
                  </a:cxn>
                  <a:cxn ang="0">
                    <a:pos x="30" y="450"/>
                  </a:cxn>
                  <a:cxn ang="0">
                    <a:pos x="231" y="84"/>
                  </a:cxn>
                  <a:cxn ang="0">
                    <a:pos x="468" y="114"/>
                  </a:cxn>
                </a:cxnLst>
                <a:rect l="0" t="0" r="r" b="b"/>
                <a:pathLst>
                  <a:path w="650" h="648">
                    <a:moveTo>
                      <a:pt x="468" y="114"/>
                    </a:moveTo>
                    <a:cubicBezTo>
                      <a:pt x="579" y="274"/>
                      <a:pt x="604" y="372"/>
                      <a:pt x="621" y="453"/>
                    </a:cubicBezTo>
                    <a:cubicBezTo>
                      <a:pt x="650" y="573"/>
                      <a:pt x="587" y="600"/>
                      <a:pt x="522" y="495"/>
                    </a:cubicBezTo>
                    <a:cubicBezTo>
                      <a:pt x="330" y="99"/>
                      <a:pt x="171" y="417"/>
                      <a:pt x="105" y="519"/>
                    </a:cubicBezTo>
                    <a:cubicBezTo>
                      <a:pt x="51" y="648"/>
                      <a:pt x="0" y="525"/>
                      <a:pt x="30" y="450"/>
                    </a:cubicBezTo>
                    <a:cubicBezTo>
                      <a:pt x="39" y="381"/>
                      <a:pt x="132" y="180"/>
                      <a:pt x="231" y="84"/>
                    </a:cubicBezTo>
                    <a:cubicBezTo>
                      <a:pt x="321" y="0"/>
                      <a:pt x="406" y="4"/>
                      <a:pt x="468" y="114"/>
                    </a:cubicBezTo>
                    <a:close/>
                  </a:path>
                </a:pathLst>
              </a:custGeom>
              <a:noFill/>
              <a:ln w="12700" cmpd="sng">
                <a:solidFill>
                  <a:schemeClr val="tx2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>
                <a:lvl1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1pPr>
                <a:lvl2pPr marL="37931725" indent="-37474525"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2pPr>
                <a:lvl3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3pPr>
                <a:lvl4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4pPr>
                <a:lvl5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9pPr>
              </a:lstStyle>
              <a:p>
                <a:pPr eaLnBrk="1" hangingPunct="1"/>
                <a:endParaRPr lang="it-IT" altLang="it-IT"/>
              </a:p>
            </p:txBody>
          </p:sp>
          <p:sp>
            <p:nvSpPr>
              <p:cNvPr id="51" name="Freeform 35">
                <a:extLst>
                  <a:ext uri="{FF2B5EF4-FFF2-40B4-BE49-F238E27FC236}">
                    <a16:creationId xmlns:a16="http://schemas.microsoft.com/office/drawing/2014/main" id="{3EF5F495-EBE8-414A-9326-61090644C35F}"/>
                  </a:ext>
                </a:extLst>
              </p:cNvPr>
              <p:cNvSpPr>
                <a:spLocks/>
              </p:cNvSpPr>
              <p:nvPr userDrawn="1"/>
            </p:nvSpPr>
            <p:spPr bwMode="hidden">
              <a:xfrm>
                <a:off x="721" y="1630"/>
                <a:ext cx="640" cy="797"/>
              </a:xfrm>
              <a:custGeom>
                <a:avLst/>
                <a:gdLst/>
                <a:ahLst/>
                <a:cxnLst>
                  <a:cxn ang="0">
                    <a:pos x="600" y="216"/>
                  </a:cxn>
                  <a:cxn ang="0">
                    <a:pos x="598" y="658"/>
                  </a:cxn>
                  <a:cxn ang="0">
                    <a:pos x="507" y="691"/>
                  </a:cxn>
                  <a:cxn ang="0">
                    <a:pos x="147" y="354"/>
                  </a:cxn>
                  <a:cxn ang="0">
                    <a:pos x="84" y="249"/>
                  </a:cxn>
                  <a:cxn ang="0">
                    <a:pos x="423" y="96"/>
                  </a:cxn>
                  <a:cxn ang="0">
                    <a:pos x="600" y="216"/>
                  </a:cxn>
                </a:cxnLst>
                <a:rect l="0" t="0" r="r" b="b"/>
                <a:pathLst>
                  <a:path w="640" h="797">
                    <a:moveTo>
                      <a:pt x="600" y="216"/>
                    </a:moveTo>
                    <a:cubicBezTo>
                      <a:pt x="640" y="379"/>
                      <a:pt x="604" y="584"/>
                      <a:pt x="598" y="658"/>
                    </a:cubicBezTo>
                    <a:cubicBezTo>
                      <a:pt x="592" y="766"/>
                      <a:pt x="528" y="797"/>
                      <a:pt x="507" y="691"/>
                    </a:cubicBezTo>
                    <a:cubicBezTo>
                      <a:pt x="495" y="276"/>
                      <a:pt x="255" y="360"/>
                      <a:pt x="147" y="354"/>
                    </a:cubicBezTo>
                    <a:cubicBezTo>
                      <a:pt x="0" y="350"/>
                      <a:pt x="18" y="294"/>
                      <a:pt x="84" y="249"/>
                    </a:cubicBezTo>
                    <a:cubicBezTo>
                      <a:pt x="147" y="204"/>
                      <a:pt x="339" y="108"/>
                      <a:pt x="423" y="96"/>
                    </a:cubicBezTo>
                    <a:cubicBezTo>
                      <a:pt x="477" y="81"/>
                      <a:pt x="585" y="0"/>
                      <a:pt x="600" y="216"/>
                    </a:cubicBezTo>
                    <a:close/>
                  </a:path>
                </a:pathLst>
              </a:custGeom>
              <a:noFill/>
              <a:ln w="12700" cmpd="sng">
                <a:solidFill>
                  <a:schemeClr val="tx2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>
                <a:lvl1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1pPr>
                <a:lvl2pPr marL="37931725" indent="-37474525"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2pPr>
                <a:lvl3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3pPr>
                <a:lvl4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4pPr>
                <a:lvl5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9pPr>
              </a:lstStyle>
              <a:p>
                <a:pPr eaLnBrk="1" hangingPunct="1"/>
                <a:endParaRPr lang="it-IT" altLang="it-IT"/>
              </a:p>
            </p:txBody>
          </p:sp>
          <p:sp>
            <p:nvSpPr>
              <p:cNvPr id="52" name="Freeform 36">
                <a:extLst>
                  <a:ext uri="{FF2B5EF4-FFF2-40B4-BE49-F238E27FC236}">
                    <a16:creationId xmlns:a16="http://schemas.microsoft.com/office/drawing/2014/main" id="{F1FF3EB9-E857-9C49-B662-7FC10C210C42}"/>
                  </a:ext>
                </a:extLst>
              </p:cNvPr>
              <p:cNvSpPr>
                <a:spLocks/>
              </p:cNvSpPr>
              <p:nvPr userDrawn="1"/>
            </p:nvSpPr>
            <p:spPr bwMode="hidden">
              <a:xfrm>
                <a:off x="1804" y="-2"/>
                <a:ext cx="535" cy="645"/>
              </a:xfrm>
              <a:custGeom>
                <a:avLst/>
                <a:gdLst/>
                <a:ahLst/>
                <a:cxnLst>
                  <a:cxn ang="0">
                    <a:pos x="462" y="423"/>
                  </a:cxn>
                  <a:cxn ang="0">
                    <a:pos x="144" y="612"/>
                  </a:cxn>
                  <a:cxn ang="0">
                    <a:pos x="87" y="558"/>
                  </a:cxn>
                  <a:cxn ang="0">
                    <a:pos x="162" y="117"/>
                  </a:cxn>
                  <a:cxn ang="0">
                    <a:pos x="210" y="39"/>
                  </a:cxn>
                  <a:cxn ang="0">
                    <a:pos x="441" y="243"/>
                  </a:cxn>
                  <a:cxn ang="0">
                    <a:pos x="462" y="423"/>
                  </a:cxn>
                </a:cxnLst>
                <a:rect l="0" t="0" r="r" b="b"/>
                <a:pathLst>
                  <a:path w="535" h="645">
                    <a:moveTo>
                      <a:pt x="462" y="423"/>
                    </a:moveTo>
                    <a:cubicBezTo>
                      <a:pt x="345" y="546"/>
                      <a:pt x="198" y="582"/>
                      <a:pt x="144" y="612"/>
                    </a:cubicBezTo>
                    <a:cubicBezTo>
                      <a:pt x="60" y="645"/>
                      <a:pt x="0" y="630"/>
                      <a:pt x="87" y="558"/>
                    </a:cubicBezTo>
                    <a:cubicBezTo>
                      <a:pt x="261" y="438"/>
                      <a:pt x="378" y="387"/>
                      <a:pt x="162" y="117"/>
                    </a:cubicBezTo>
                    <a:cubicBezTo>
                      <a:pt x="74" y="0"/>
                      <a:pt x="166" y="1"/>
                      <a:pt x="210" y="39"/>
                    </a:cubicBezTo>
                    <a:cubicBezTo>
                      <a:pt x="245" y="70"/>
                      <a:pt x="401" y="171"/>
                      <a:pt x="441" y="243"/>
                    </a:cubicBezTo>
                    <a:cubicBezTo>
                      <a:pt x="480" y="300"/>
                      <a:pt x="535" y="341"/>
                      <a:pt x="462" y="423"/>
                    </a:cubicBezTo>
                    <a:close/>
                  </a:path>
                </a:pathLst>
              </a:custGeom>
              <a:noFill/>
              <a:ln w="12700" cmpd="sng">
                <a:solidFill>
                  <a:schemeClr val="tx2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>
                <a:lvl1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1pPr>
                <a:lvl2pPr marL="37931725" indent="-37474525"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2pPr>
                <a:lvl3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3pPr>
                <a:lvl4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4pPr>
                <a:lvl5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9pPr>
              </a:lstStyle>
              <a:p>
                <a:pPr eaLnBrk="1" hangingPunct="1"/>
                <a:endParaRPr lang="it-IT" altLang="it-IT"/>
              </a:p>
            </p:txBody>
          </p:sp>
          <p:sp>
            <p:nvSpPr>
              <p:cNvPr id="53" name="Freeform 37">
                <a:extLst>
                  <a:ext uri="{FF2B5EF4-FFF2-40B4-BE49-F238E27FC236}">
                    <a16:creationId xmlns:a16="http://schemas.microsoft.com/office/drawing/2014/main" id="{A87C6823-90EF-8E42-98CB-F1ED73B496B9}"/>
                  </a:ext>
                </a:extLst>
              </p:cNvPr>
              <p:cNvSpPr>
                <a:spLocks/>
              </p:cNvSpPr>
              <p:nvPr userDrawn="1"/>
            </p:nvSpPr>
            <p:spPr bwMode="hidden">
              <a:xfrm>
                <a:off x="985" y="99"/>
                <a:ext cx="687" cy="609"/>
              </a:xfrm>
              <a:custGeom>
                <a:avLst/>
                <a:gdLst/>
                <a:ahLst/>
                <a:cxnLst>
                  <a:cxn ang="0">
                    <a:pos x="144" y="45"/>
                  </a:cxn>
                  <a:cxn ang="0">
                    <a:pos x="546" y="9"/>
                  </a:cxn>
                  <a:cxn ang="0">
                    <a:pos x="582" y="99"/>
                  </a:cxn>
                  <a:cxn ang="0">
                    <a:pos x="123" y="462"/>
                  </a:cxn>
                  <a:cxn ang="0">
                    <a:pos x="27" y="438"/>
                  </a:cxn>
                  <a:cxn ang="0">
                    <a:pos x="12" y="210"/>
                  </a:cxn>
                  <a:cxn ang="0">
                    <a:pos x="144" y="45"/>
                  </a:cxn>
                </a:cxnLst>
                <a:rect l="0" t="0" r="r" b="b"/>
                <a:pathLst>
                  <a:path w="687" h="609">
                    <a:moveTo>
                      <a:pt x="144" y="45"/>
                    </a:moveTo>
                    <a:cubicBezTo>
                      <a:pt x="306" y="0"/>
                      <a:pt x="472" y="5"/>
                      <a:pt x="546" y="9"/>
                    </a:cubicBezTo>
                    <a:cubicBezTo>
                      <a:pt x="654" y="12"/>
                      <a:pt x="687" y="75"/>
                      <a:pt x="582" y="99"/>
                    </a:cubicBezTo>
                    <a:cubicBezTo>
                      <a:pt x="81" y="144"/>
                      <a:pt x="162" y="423"/>
                      <a:pt x="123" y="462"/>
                    </a:cubicBezTo>
                    <a:cubicBezTo>
                      <a:pt x="123" y="609"/>
                      <a:pt x="39" y="495"/>
                      <a:pt x="27" y="438"/>
                    </a:cubicBezTo>
                    <a:cubicBezTo>
                      <a:pt x="18" y="393"/>
                      <a:pt x="0" y="291"/>
                      <a:pt x="12" y="210"/>
                    </a:cubicBezTo>
                    <a:cubicBezTo>
                      <a:pt x="15" y="141"/>
                      <a:pt x="36" y="66"/>
                      <a:pt x="144" y="45"/>
                    </a:cubicBezTo>
                    <a:close/>
                  </a:path>
                </a:pathLst>
              </a:custGeom>
              <a:noFill/>
              <a:ln w="12700" cmpd="sng">
                <a:solidFill>
                  <a:schemeClr val="bg2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>
                <a:lvl1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1pPr>
                <a:lvl2pPr marL="37931725" indent="-37474525"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2pPr>
                <a:lvl3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3pPr>
                <a:lvl4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4pPr>
                <a:lvl5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9pPr>
              </a:lstStyle>
              <a:p>
                <a:pPr eaLnBrk="1" hangingPunct="1"/>
                <a:endParaRPr lang="it-IT" altLang="it-IT"/>
              </a:p>
            </p:txBody>
          </p:sp>
          <p:sp>
            <p:nvSpPr>
              <p:cNvPr id="54" name="Freeform 38">
                <a:extLst>
                  <a:ext uri="{FF2B5EF4-FFF2-40B4-BE49-F238E27FC236}">
                    <a16:creationId xmlns:a16="http://schemas.microsoft.com/office/drawing/2014/main" id="{120D1446-0E76-A04C-92E8-0A59D9BAB54B}"/>
                  </a:ext>
                </a:extLst>
              </p:cNvPr>
              <p:cNvSpPr>
                <a:spLocks/>
              </p:cNvSpPr>
              <p:nvPr userDrawn="1"/>
            </p:nvSpPr>
            <p:spPr bwMode="hidden">
              <a:xfrm rot="3318475">
                <a:off x="185" y="-93"/>
                <a:ext cx="640" cy="797"/>
              </a:xfrm>
              <a:custGeom>
                <a:avLst/>
                <a:gdLst/>
                <a:ahLst/>
                <a:cxnLst>
                  <a:cxn ang="0">
                    <a:pos x="600" y="216"/>
                  </a:cxn>
                  <a:cxn ang="0">
                    <a:pos x="598" y="658"/>
                  </a:cxn>
                  <a:cxn ang="0">
                    <a:pos x="507" y="691"/>
                  </a:cxn>
                  <a:cxn ang="0">
                    <a:pos x="147" y="354"/>
                  </a:cxn>
                  <a:cxn ang="0">
                    <a:pos x="84" y="249"/>
                  </a:cxn>
                  <a:cxn ang="0">
                    <a:pos x="423" y="96"/>
                  </a:cxn>
                  <a:cxn ang="0">
                    <a:pos x="600" y="216"/>
                  </a:cxn>
                </a:cxnLst>
                <a:rect l="0" t="0" r="r" b="b"/>
                <a:pathLst>
                  <a:path w="640" h="797">
                    <a:moveTo>
                      <a:pt x="600" y="216"/>
                    </a:moveTo>
                    <a:cubicBezTo>
                      <a:pt x="640" y="379"/>
                      <a:pt x="604" y="584"/>
                      <a:pt x="598" y="658"/>
                    </a:cubicBezTo>
                    <a:cubicBezTo>
                      <a:pt x="592" y="766"/>
                      <a:pt x="528" y="797"/>
                      <a:pt x="507" y="691"/>
                    </a:cubicBezTo>
                    <a:cubicBezTo>
                      <a:pt x="495" y="276"/>
                      <a:pt x="255" y="360"/>
                      <a:pt x="147" y="354"/>
                    </a:cubicBezTo>
                    <a:cubicBezTo>
                      <a:pt x="0" y="350"/>
                      <a:pt x="18" y="294"/>
                      <a:pt x="84" y="249"/>
                    </a:cubicBezTo>
                    <a:cubicBezTo>
                      <a:pt x="147" y="204"/>
                      <a:pt x="339" y="108"/>
                      <a:pt x="423" y="96"/>
                    </a:cubicBezTo>
                    <a:cubicBezTo>
                      <a:pt x="477" y="81"/>
                      <a:pt x="585" y="0"/>
                      <a:pt x="600" y="216"/>
                    </a:cubicBezTo>
                    <a:close/>
                  </a:path>
                </a:pathLst>
              </a:custGeom>
              <a:noFill/>
              <a:ln w="12700" cmpd="sng">
                <a:solidFill>
                  <a:schemeClr val="bg2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>
                <a:lvl1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1pPr>
                <a:lvl2pPr marL="37931725" indent="-37474525"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2pPr>
                <a:lvl3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3pPr>
                <a:lvl4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4pPr>
                <a:lvl5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9pPr>
              </a:lstStyle>
              <a:p>
                <a:pPr eaLnBrk="1" hangingPunct="1"/>
                <a:endParaRPr lang="it-IT" altLang="it-IT"/>
              </a:p>
            </p:txBody>
          </p:sp>
          <p:sp>
            <p:nvSpPr>
              <p:cNvPr id="55" name="Freeform 39">
                <a:extLst>
                  <a:ext uri="{FF2B5EF4-FFF2-40B4-BE49-F238E27FC236}">
                    <a16:creationId xmlns:a16="http://schemas.microsoft.com/office/drawing/2014/main" id="{1FAE465A-309C-9949-B2A3-C29350868919}"/>
                  </a:ext>
                </a:extLst>
              </p:cNvPr>
              <p:cNvSpPr>
                <a:spLocks/>
              </p:cNvSpPr>
              <p:nvPr userDrawn="1"/>
            </p:nvSpPr>
            <p:spPr bwMode="hidden">
              <a:xfrm rot="20976686" flipH="1">
                <a:off x="852" y="1262"/>
                <a:ext cx="535" cy="645"/>
              </a:xfrm>
              <a:custGeom>
                <a:avLst/>
                <a:gdLst/>
                <a:ahLst/>
                <a:cxnLst>
                  <a:cxn ang="0">
                    <a:pos x="462" y="423"/>
                  </a:cxn>
                  <a:cxn ang="0">
                    <a:pos x="144" y="612"/>
                  </a:cxn>
                  <a:cxn ang="0">
                    <a:pos x="87" y="558"/>
                  </a:cxn>
                  <a:cxn ang="0">
                    <a:pos x="162" y="117"/>
                  </a:cxn>
                  <a:cxn ang="0">
                    <a:pos x="210" y="39"/>
                  </a:cxn>
                  <a:cxn ang="0">
                    <a:pos x="441" y="243"/>
                  </a:cxn>
                  <a:cxn ang="0">
                    <a:pos x="462" y="423"/>
                  </a:cxn>
                </a:cxnLst>
                <a:rect l="0" t="0" r="r" b="b"/>
                <a:pathLst>
                  <a:path w="535" h="645">
                    <a:moveTo>
                      <a:pt x="462" y="423"/>
                    </a:moveTo>
                    <a:cubicBezTo>
                      <a:pt x="345" y="546"/>
                      <a:pt x="198" y="582"/>
                      <a:pt x="144" y="612"/>
                    </a:cubicBezTo>
                    <a:cubicBezTo>
                      <a:pt x="60" y="645"/>
                      <a:pt x="0" y="630"/>
                      <a:pt x="87" y="558"/>
                    </a:cubicBezTo>
                    <a:cubicBezTo>
                      <a:pt x="261" y="438"/>
                      <a:pt x="378" y="387"/>
                      <a:pt x="162" y="117"/>
                    </a:cubicBezTo>
                    <a:cubicBezTo>
                      <a:pt x="74" y="0"/>
                      <a:pt x="166" y="1"/>
                      <a:pt x="210" y="39"/>
                    </a:cubicBezTo>
                    <a:cubicBezTo>
                      <a:pt x="245" y="70"/>
                      <a:pt x="401" y="171"/>
                      <a:pt x="441" y="243"/>
                    </a:cubicBezTo>
                    <a:cubicBezTo>
                      <a:pt x="480" y="300"/>
                      <a:pt x="535" y="341"/>
                      <a:pt x="462" y="423"/>
                    </a:cubicBezTo>
                    <a:close/>
                  </a:path>
                </a:pathLst>
              </a:custGeom>
              <a:noFill/>
              <a:ln w="12700" cmpd="sng">
                <a:solidFill>
                  <a:schemeClr val="bg2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>
                <a:lvl1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1pPr>
                <a:lvl2pPr marL="37931725" indent="-37474525"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2pPr>
                <a:lvl3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3pPr>
                <a:lvl4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4pPr>
                <a:lvl5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9pPr>
              </a:lstStyle>
              <a:p>
                <a:pPr eaLnBrk="1" hangingPunct="1"/>
                <a:endParaRPr lang="it-IT" altLang="it-IT"/>
              </a:p>
            </p:txBody>
          </p:sp>
          <p:sp>
            <p:nvSpPr>
              <p:cNvPr id="56" name="Freeform 40">
                <a:extLst>
                  <a:ext uri="{FF2B5EF4-FFF2-40B4-BE49-F238E27FC236}">
                    <a16:creationId xmlns:a16="http://schemas.microsoft.com/office/drawing/2014/main" id="{5343E488-B50F-6940-95D9-A8D180174BF4}"/>
                  </a:ext>
                </a:extLst>
              </p:cNvPr>
              <p:cNvSpPr>
                <a:spLocks/>
              </p:cNvSpPr>
              <p:nvPr userDrawn="1"/>
            </p:nvSpPr>
            <p:spPr bwMode="hidden">
              <a:xfrm>
                <a:off x="185" y="952"/>
                <a:ext cx="866" cy="795"/>
              </a:xfrm>
              <a:custGeom>
                <a:avLst/>
                <a:gdLst/>
                <a:ahLst/>
                <a:cxnLst>
                  <a:cxn ang="0">
                    <a:pos x="17" y="180"/>
                  </a:cxn>
                  <a:cxn ang="0">
                    <a:pos x="284" y="720"/>
                  </a:cxn>
                  <a:cxn ang="0">
                    <a:pos x="380" y="687"/>
                  </a:cxn>
                  <a:cxn ang="0">
                    <a:pos x="647" y="249"/>
                  </a:cxn>
                  <a:cxn ang="0">
                    <a:pos x="716" y="138"/>
                  </a:cxn>
                  <a:cxn ang="0">
                    <a:pos x="182" y="0"/>
                  </a:cxn>
                  <a:cxn ang="0">
                    <a:pos x="17" y="180"/>
                  </a:cxn>
                </a:cxnLst>
                <a:rect l="0" t="0" r="r" b="b"/>
                <a:pathLst>
                  <a:path w="866" h="795">
                    <a:moveTo>
                      <a:pt x="17" y="180"/>
                    </a:moveTo>
                    <a:cubicBezTo>
                      <a:pt x="49" y="413"/>
                      <a:pt x="206" y="636"/>
                      <a:pt x="284" y="720"/>
                    </a:cubicBezTo>
                    <a:cubicBezTo>
                      <a:pt x="359" y="795"/>
                      <a:pt x="422" y="771"/>
                      <a:pt x="380" y="687"/>
                    </a:cubicBezTo>
                    <a:cubicBezTo>
                      <a:pt x="284" y="378"/>
                      <a:pt x="197" y="183"/>
                      <a:pt x="647" y="249"/>
                    </a:cubicBezTo>
                    <a:cubicBezTo>
                      <a:pt x="866" y="276"/>
                      <a:pt x="791" y="175"/>
                      <a:pt x="716" y="138"/>
                    </a:cubicBezTo>
                    <a:cubicBezTo>
                      <a:pt x="575" y="63"/>
                      <a:pt x="317" y="6"/>
                      <a:pt x="182" y="0"/>
                    </a:cubicBezTo>
                    <a:cubicBezTo>
                      <a:pt x="95" y="0"/>
                      <a:pt x="0" y="32"/>
                      <a:pt x="17" y="180"/>
                    </a:cubicBezTo>
                    <a:close/>
                  </a:path>
                </a:pathLst>
              </a:custGeom>
              <a:noFill/>
              <a:ln w="12700" cmpd="sng">
                <a:solidFill>
                  <a:schemeClr val="bg2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>
                <a:lvl1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1pPr>
                <a:lvl2pPr marL="37931725" indent="-37474525"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2pPr>
                <a:lvl3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3pPr>
                <a:lvl4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4pPr>
                <a:lvl5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9pPr>
              </a:lstStyle>
              <a:p>
                <a:pPr eaLnBrk="1" hangingPunct="1"/>
                <a:endParaRPr lang="it-IT" altLang="it-IT"/>
              </a:p>
            </p:txBody>
          </p:sp>
          <p:sp>
            <p:nvSpPr>
              <p:cNvPr id="57" name="Freeform 41">
                <a:extLst>
                  <a:ext uri="{FF2B5EF4-FFF2-40B4-BE49-F238E27FC236}">
                    <a16:creationId xmlns:a16="http://schemas.microsoft.com/office/drawing/2014/main" id="{5F49C13B-4A30-3145-8737-E0193F3349C6}"/>
                  </a:ext>
                </a:extLst>
              </p:cNvPr>
              <p:cNvSpPr>
                <a:spLocks/>
              </p:cNvSpPr>
              <p:nvPr userDrawn="1"/>
            </p:nvSpPr>
            <p:spPr bwMode="hidden">
              <a:xfrm rot="16244410" flipH="1">
                <a:off x="1487" y="1463"/>
                <a:ext cx="535" cy="645"/>
              </a:xfrm>
              <a:custGeom>
                <a:avLst/>
                <a:gdLst/>
                <a:ahLst/>
                <a:cxnLst>
                  <a:cxn ang="0">
                    <a:pos x="462" y="423"/>
                  </a:cxn>
                  <a:cxn ang="0">
                    <a:pos x="144" y="612"/>
                  </a:cxn>
                  <a:cxn ang="0">
                    <a:pos x="87" y="558"/>
                  </a:cxn>
                  <a:cxn ang="0">
                    <a:pos x="162" y="117"/>
                  </a:cxn>
                  <a:cxn ang="0">
                    <a:pos x="210" y="39"/>
                  </a:cxn>
                  <a:cxn ang="0">
                    <a:pos x="441" y="243"/>
                  </a:cxn>
                  <a:cxn ang="0">
                    <a:pos x="462" y="423"/>
                  </a:cxn>
                </a:cxnLst>
                <a:rect l="0" t="0" r="r" b="b"/>
                <a:pathLst>
                  <a:path w="535" h="645">
                    <a:moveTo>
                      <a:pt x="462" y="423"/>
                    </a:moveTo>
                    <a:cubicBezTo>
                      <a:pt x="345" y="546"/>
                      <a:pt x="198" y="582"/>
                      <a:pt x="144" y="612"/>
                    </a:cubicBezTo>
                    <a:cubicBezTo>
                      <a:pt x="60" y="645"/>
                      <a:pt x="0" y="630"/>
                      <a:pt x="87" y="558"/>
                    </a:cubicBezTo>
                    <a:cubicBezTo>
                      <a:pt x="261" y="438"/>
                      <a:pt x="378" y="387"/>
                      <a:pt x="162" y="117"/>
                    </a:cubicBezTo>
                    <a:cubicBezTo>
                      <a:pt x="74" y="0"/>
                      <a:pt x="166" y="1"/>
                      <a:pt x="210" y="39"/>
                    </a:cubicBezTo>
                    <a:cubicBezTo>
                      <a:pt x="245" y="70"/>
                      <a:pt x="401" y="171"/>
                      <a:pt x="441" y="243"/>
                    </a:cubicBezTo>
                    <a:cubicBezTo>
                      <a:pt x="480" y="300"/>
                      <a:pt x="535" y="341"/>
                      <a:pt x="462" y="423"/>
                    </a:cubicBezTo>
                    <a:close/>
                  </a:path>
                </a:pathLst>
              </a:custGeom>
              <a:noFill/>
              <a:ln w="12700" cmpd="sng">
                <a:solidFill>
                  <a:schemeClr val="bg2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>
                <a:lvl1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1pPr>
                <a:lvl2pPr marL="37931725" indent="-37474525"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2pPr>
                <a:lvl3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3pPr>
                <a:lvl4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4pPr>
                <a:lvl5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9pPr>
              </a:lstStyle>
              <a:p>
                <a:pPr eaLnBrk="1" hangingPunct="1"/>
                <a:endParaRPr lang="it-IT" altLang="it-IT"/>
              </a:p>
            </p:txBody>
          </p:sp>
          <p:sp>
            <p:nvSpPr>
              <p:cNvPr id="58" name="Freeform 42">
                <a:extLst>
                  <a:ext uri="{FF2B5EF4-FFF2-40B4-BE49-F238E27FC236}">
                    <a16:creationId xmlns:a16="http://schemas.microsoft.com/office/drawing/2014/main" id="{67425F67-4732-9E45-8147-B47D0D4F7BE0}"/>
                  </a:ext>
                </a:extLst>
              </p:cNvPr>
              <p:cNvSpPr>
                <a:spLocks/>
              </p:cNvSpPr>
              <p:nvPr userDrawn="1"/>
            </p:nvSpPr>
            <p:spPr bwMode="hidden">
              <a:xfrm rot="2428453">
                <a:off x="-162" y="1684"/>
                <a:ext cx="802" cy="706"/>
              </a:xfrm>
              <a:custGeom>
                <a:avLst/>
                <a:gdLst/>
                <a:ahLst/>
                <a:cxnLst>
                  <a:cxn ang="0">
                    <a:pos x="742" y="110"/>
                  </a:cxn>
                  <a:cxn ang="0">
                    <a:pos x="958" y="572"/>
                  </a:cxn>
                  <a:cxn ang="0">
                    <a:pos x="847" y="638"/>
                  </a:cxn>
                  <a:cxn ang="0">
                    <a:pos x="202" y="269"/>
                  </a:cxn>
                  <a:cxn ang="0">
                    <a:pos x="163" y="173"/>
                  </a:cxn>
                  <a:cxn ang="0">
                    <a:pos x="481" y="35"/>
                  </a:cxn>
                  <a:cxn ang="0">
                    <a:pos x="742" y="110"/>
                  </a:cxn>
                </a:cxnLst>
                <a:rect l="0" t="0" r="r" b="b"/>
                <a:pathLst>
                  <a:path w="987" h="743">
                    <a:moveTo>
                      <a:pt x="742" y="110"/>
                    </a:moveTo>
                    <a:cubicBezTo>
                      <a:pt x="853" y="270"/>
                      <a:pt x="941" y="491"/>
                      <a:pt x="958" y="572"/>
                    </a:cubicBezTo>
                    <a:cubicBezTo>
                      <a:pt x="987" y="692"/>
                      <a:pt x="912" y="743"/>
                      <a:pt x="847" y="638"/>
                    </a:cubicBezTo>
                    <a:cubicBezTo>
                      <a:pt x="523" y="89"/>
                      <a:pt x="364" y="254"/>
                      <a:pt x="202" y="269"/>
                    </a:cubicBezTo>
                    <a:cubicBezTo>
                      <a:pt x="0" y="325"/>
                      <a:pt x="89" y="207"/>
                      <a:pt x="163" y="173"/>
                    </a:cubicBezTo>
                    <a:cubicBezTo>
                      <a:pt x="222" y="145"/>
                      <a:pt x="366" y="53"/>
                      <a:pt x="481" y="35"/>
                    </a:cubicBezTo>
                    <a:cubicBezTo>
                      <a:pt x="576" y="12"/>
                      <a:pt x="680" y="0"/>
                      <a:pt x="742" y="110"/>
                    </a:cubicBezTo>
                    <a:close/>
                  </a:path>
                </a:pathLst>
              </a:custGeom>
              <a:noFill/>
              <a:ln w="12700" cmpd="sng">
                <a:solidFill>
                  <a:schemeClr val="accent2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>
                <a:lvl1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1pPr>
                <a:lvl2pPr marL="37931725" indent="-37474525"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2pPr>
                <a:lvl3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3pPr>
                <a:lvl4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4pPr>
                <a:lvl5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9pPr>
              </a:lstStyle>
              <a:p>
                <a:pPr eaLnBrk="1" hangingPunct="1"/>
                <a:endParaRPr lang="it-IT" altLang="it-IT"/>
              </a:p>
            </p:txBody>
          </p:sp>
          <p:sp>
            <p:nvSpPr>
              <p:cNvPr id="59" name="Freeform 43">
                <a:extLst>
                  <a:ext uri="{FF2B5EF4-FFF2-40B4-BE49-F238E27FC236}">
                    <a16:creationId xmlns:a16="http://schemas.microsoft.com/office/drawing/2014/main" id="{F7CA2B00-FCD2-3D4D-A5FB-114638F6B37E}"/>
                  </a:ext>
                </a:extLst>
              </p:cNvPr>
              <p:cNvSpPr>
                <a:spLocks/>
              </p:cNvSpPr>
              <p:nvPr userDrawn="1"/>
            </p:nvSpPr>
            <p:spPr bwMode="hidden">
              <a:xfrm rot="6284068">
                <a:off x="1296" y="947"/>
                <a:ext cx="640" cy="797"/>
              </a:xfrm>
              <a:custGeom>
                <a:avLst/>
                <a:gdLst/>
                <a:ahLst/>
                <a:cxnLst>
                  <a:cxn ang="0">
                    <a:pos x="600" y="216"/>
                  </a:cxn>
                  <a:cxn ang="0">
                    <a:pos x="598" y="658"/>
                  </a:cxn>
                  <a:cxn ang="0">
                    <a:pos x="507" y="691"/>
                  </a:cxn>
                  <a:cxn ang="0">
                    <a:pos x="147" y="354"/>
                  </a:cxn>
                  <a:cxn ang="0">
                    <a:pos x="84" y="249"/>
                  </a:cxn>
                  <a:cxn ang="0">
                    <a:pos x="423" y="96"/>
                  </a:cxn>
                  <a:cxn ang="0">
                    <a:pos x="600" y="216"/>
                  </a:cxn>
                </a:cxnLst>
                <a:rect l="0" t="0" r="r" b="b"/>
                <a:pathLst>
                  <a:path w="640" h="797">
                    <a:moveTo>
                      <a:pt x="600" y="216"/>
                    </a:moveTo>
                    <a:cubicBezTo>
                      <a:pt x="640" y="379"/>
                      <a:pt x="604" y="584"/>
                      <a:pt x="598" y="658"/>
                    </a:cubicBezTo>
                    <a:cubicBezTo>
                      <a:pt x="592" y="766"/>
                      <a:pt x="528" y="797"/>
                      <a:pt x="507" y="691"/>
                    </a:cubicBezTo>
                    <a:cubicBezTo>
                      <a:pt x="495" y="276"/>
                      <a:pt x="255" y="360"/>
                      <a:pt x="147" y="354"/>
                    </a:cubicBezTo>
                    <a:cubicBezTo>
                      <a:pt x="0" y="350"/>
                      <a:pt x="18" y="294"/>
                      <a:pt x="84" y="249"/>
                    </a:cubicBezTo>
                    <a:cubicBezTo>
                      <a:pt x="147" y="204"/>
                      <a:pt x="339" y="108"/>
                      <a:pt x="423" y="96"/>
                    </a:cubicBezTo>
                    <a:cubicBezTo>
                      <a:pt x="477" y="81"/>
                      <a:pt x="585" y="0"/>
                      <a:pt x="600" y="216"/>
                    </a:cubicBezTo>
                    <a:close/>
                  </a:path>
                </a:pathLst>
              </a:custGeom>
              <a:noFill/>
              <a:ln w="12700" cmpd="sng">
                <a:solidFill>
                  <a:schemeClr val="accent2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>
                <a:lvl1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1pPr>
                <a:lvl2pPr marL="37931725" indent="-37474525"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2pPr>
                <a:lvl3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3pPr>
                <a:lvl4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4pPr>
                <a:lvl5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9pPr>
              </a:lstStyle>
              <a:p>
                <a:pPr eaLnBrk="1" hangingPunct="1"/>
                <a:endParaRPr lang="it-IT" altLang="it-IT"/>
              </a:p>
            </p:txBody>
          </p:sp>
          <p:sp>
            <p:nvSpPr>
              <p:cNvPr id="60" name="Freeform 44">
                <a:extLst>
                  <a:ext uri="{FF2B5EF4-FFF2-40B4-BE49-F238E27FC236}">
                    <a16:creationId xmlns:a16="http://schemas.microsoft.com/office/drawing/2014/main" id="{D2428906-7D97-3249-AF6C-3B436EBF7C02}"/>
                  </a:ext>
                </a:extLst>
              </p:cNvPr>
              <p:cNvSpPr>
                <a:spLocks/>
              </p:cNvSpPr>
              <p:nvPr userDrawn="1"/>
            </p:nvSpPr>
            <p:spPr bwMode="hidden">
              <a:xfrm rot="19272242" flipV="1">
                <a:off x="928" y="84"/>
                <a:ext cx="640" cy="797"/>
              </a:xfrm>
              <a:custGeom>
                <a:avLst/>
                <a:gdLst/>
                <a:ahLst/>
                <a:cxnLst>
                  <a:cxn ang="0">
                    <a:pos x="600" y="216"/>
                  </a:cxn>
                  <a:cxn ang="0">
                    <a:pos x="598" y="658"/>
                  </a:cxn>
                  <a:cxn ang="0">
                    <a:pos x="507" y="691"/>
                  </a:cxn>
                  <a:cxn ang="0">
                    <a:pos x="147" y="354"/>
                  </a:cxn>
                  <a:cxn ang="0">
                    <a:pos x="84" y="249"/>
                  </a:cxn>
                  <a:cxn ang="0">
                    <a:pos x="423" y="96"/>
                  </a:cxn>
                  <a:cxn ang="0">
                    <a:pos x="600" y="216"/>
                  </a:cxn>
                </a:cxnLst>
                <a:rect l="0" t="0" r="r" b="b"/>
                <a:pathLst>
                  <a:path w="640" h="797">
                    <a:moveTo>
                      <a:pt x="600" y="216"/>
                    </a:moveTo>
                    <a:cubicBezTo>
                      <a:pt x="640" y="379"/>
                      <a:pt x="604" y="584"/>
                      <a:pt x="598" y="658"/>
                    </a:cubicBezTo>
                    <a:cubicBezTo>
                      <a:pt x="592" y="766"/>
                      <a:pt x="528" y="797"/>
                      <a:pt x="507" y="691"/>
                    </a:cubicBezTo>
                    <a:cubicBezTo>
                      <a:pt x="495" y="276"/>
                      <a:pt x="255" y="360"/>
                      <a:pt x="147" y="354"/>
                    </a:cubicBezTo>
                    <a:cubicBezTo>
                      <a:pt x="0" y="350"/>
                      <a:pt x="18" y="294"/>
                      <a:pt x="84" y="249"/>
                    </a:cubicBezTo>
                    <a:cubicBezTo>
                      <a:pt x="147" y="204"/>
                      <a:pt x="339" y="108"/>
                      <a:pt x="423" y="96"/>
                    </a:cubicBezTo>
                    <a:cubicBezTo>
                      <a:pt x="477" y="81"/>
                      <a:pt x="585" y="0"/>
                      <a:pt x="600" y="216"/>
                    </a:cubicBezTo>
                    <a:close/>
                  </a:path>
                </a:pathLst>
              </a:custGeom>
              <a:noFill/>
              <a:ln w="12700" cmpd="sng">
                <a:solidFill>
                  <a:schemeClr val="accent2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>
                <a:lvl1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1pPr>
                <a:lvl2pPr marL="37931725" indent="-37474525"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2pPr>
                <a:lvl3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3pPr>
                <a:lvl4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4pPr>
                <a:lvl5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9pPr>
              </a:lstStyle>
              <a:p>
                <a:pPr eaLnBrk="1" hangingPunct="1"/>
                <a:endParaRPr lang="it-IT" altLang="it-IT"/>
              </a:p>
            </p:txBody>
          </p:sp>
          <p:sp>
            <p:nvSpPr>
              <p:cNvPr id="61" name="Freeform 45">
                <a:extLst>
                  <a:ext uri="{FF2B5EF4-FFF2-40B4-BE49-F238E27FC236}">
                    <a16:creationId xmlns:a16="http://schemas.microsoft.com/office/drawing/2014/main" id="{D4ED400C-D1F3-AE4C-BFB5-476AE5BBC75F}"/>
                  </a:ext>
                </a:extLst>
              </p:cNvPr>
              <p:cNvSpPr>
                <a:spLocks/>
              </p:cNvSpPr>
              <p:nvPr userDrawn="1"/>
            </p:nvSpPr>
            <p:spPr bwMode="hidden">
              <a:xfrm rot="563450" flipH="1">
                <a:off x="-20" y="238"/>
                <a:ext cx="535" cy="645"/>
              </a:xfrm>
              <a:custGeom>
                <a:avLst/>
                <a:gdLst/>
                <a:ahLst/>
                <a:cxnLst>
                  <a:cxn ang="0">
                    <a:pos x="462" y="423"/>
                  </a:cxn>
                  <a:cxn ang="0">
                    <a:pos x="144" y="612"/>
                  </a:cxn>
                  <a:cxn ang="0">
                    <a:pos x="87" y="558"/>
                  </a:cxn>
                  <a:cxn ang="0">
                    <a:pos x="162" y="117"/>
                  </a:cxn>
                  <a:cxn ang="0">
                    <a:pos x="210" y="39"/>
                  </a:cxn>
                  <a:cxn ang="0">
                    <a:pos x="441" y="243"/>
                  </a:cxn>
                  <a:cxn ang="0">
                    <a:pos x="462" y="423"/>
                  </a:cxn>
                </a:cxnLst>
                <a:rect l="0" t="0" r="r" b="b"/>
                <a:pathLst>
                  <a:path w="535" h="645">
                    <a:moveTo>
                      <a:pt x="462" y="423"/>
                    </a:moveTo>
                    <a:cubicBezTo>
                      <a:pt x="345" y="546"/>
                      <a:pt x="198" y="582"/>
                      <a:pt x="144" y="612"/>
                    </a:cubicBezTo>
                    <a:cubicBezTo>
                      <a:pt x="60" y="645"/>
                      <a:pt x="0" y="630"/>
                      <a:pt x="87" y="558"/>
                    </a:cubicBezTo>
                    <a:cubicBezTo>
                      <a:pt x="261" y="438"/>
                      <a:pt x="378" y="387"/>
                      <a:pt x="162" y="117"/>
                    </a:cubicBezTo>
                    <a:cubicBezTo>
                      <a:pt x="74" y="0"/>
                      <a:pt x="166" y="1"/>
                      <a:pt x="210" y="39"/>
                    </a:cubicBezTo>
                    <a:cubicBezTo>
                      <a:pt x="245" y="70"/>
                      <a:pt x="401" y="171"/>
                      <a:pt x="441" y="243"/>
                    </a:cubicBezTo>
                    <a:cubicBezTo>
                      <a:pt x="480" y="300"/>
                      <a:pt x="535" y="341"/>
                      <a:pt x="462" y="423"/>
                    </a:cubicBezTo>
                    <a:close/>
                  </a:path>
                </a:pathLst>
              </a:custGeom>
              <a:noFill/>
              <a:ln w="12700" cmpd="sng">
                <a:solidFill>
                  <a:schemeClr val="accent2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>
                <a:lvl1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1pPr>
                <a:lvl2pPr marL="37931725" indent="-37474525"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2pPr>
                <a:lvl3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3pPr>
                <a:lvl4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4pPr>
                <a:lvl5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9pPr>
              </a:lstStyle>
              <a:p>
                <a:pPr eaLnBrk="1" hangingPunct="1"/>
                <a:endParaRPr lang="it-IT" altLang="it-IT"/>
              </a:p>
            </p:txBody>
          </p:sp>
          <p:sp>
            <p:nvSpPr>
              <p:cNvPr id="62" name="Freeform 46">
                <a:extLst>
                  <a:ext uri="{FF2B5EF4-FFF2-40B4-BE49-F238E27FC236}">
                    <a16:creationId xmlns:a16="http://schemas.microsoft.com/office/drawing/2014/main" id="{E1769D6D-8E34-4C46-B9EF-1B2C97594954}"/>
                  </a:ext>
                </a:extLst>
              </p:cNvPr>
              <p:cNvSpPr>
                <a:spLocks/>
              </p:cNvSpPr>
              <p:nvPr userDrawn="1"/>
            </p:nvSpPr>
            <p:spPr bwMode="hidden">
              <a:xfrm>
                <a:off x="3305" y="870"/>
                <a:ext cx="687" cy="609"/>
              </a:xfrm>
              <a:custGeom>
                <a:avLst/>
                <a:gdLst/>
                <a:ahLst/>
                <a:cxnLst>
                  <a:cxn ang="0">
                    <a:pos x="144" y="45"/>
                  </a:cxn>
                  <a:cxn ang="0">
                    <a:pos x="546" y="9"/>
                  </a:cxn>
                  <a:cxn ang="0">
                    <a:pos x="582" y="99"/>
                  </a:cxn>
                  <a:cxn ang="0">
                    <a:pos x="123" y="462"/>
                  </a:cxn>
                  <a:cxn ang="0">
                    <a:pos x="27" y="438"/>
                  </a:cxn>
                  <a:cxn ang="0">
                    <a:pos x="12" y="210"/>
                  </a:cxn>
                  <a:cxn ang="0">
                    <a:pos x="144" y="45"/>
                  </a:cxn>
                </a:cxnLst>
                <a:rect l="0" t="0" r="r" b="b"/>
                <a:pathLst>
                  <a:path w="687" h="609">
                    <a:moveTo>
                      <a:pt x="144" y="45"/>
                    </a:moveTo>
                    <a:cubicBezTo>
                      <a:pt x="306" y="0"/>
                      <a:pt x="472" y="5"/>
                      <a:pt x="546" y="9"/>
                    </a:cubicBezTo>
                    <a:cubicBezTo>
                      <a:pt x="654" y="12"/>
                      <a:pt x="687" y="75"/>
                      <a:pt x="582" y="99"/>
                    </a:cubicBezTo>
                    <a:cubicBezTo>
                      <a:pt x="81" y="144"/>
                      <a:pt x="162" y="423"/>
                      <a:pt x="123" y="462"/>
                    </a:cubicBezTo>
                    <a:cubicBezTo>
                      <a:pt x="123" y="609"/>
                      <a:pt x="39" y="495"/>
                      <a:pt x="27" y="438"/>
                    </a:cubicBezTo>
                    <a:cubicBezTo>
                      <a:pt x="18" y="393"/>
                      <a:pt x="0" y="291"/>
                      <a:pt x="12" y="210"/>
                    </a:cubicBezTo>
                    <a:cubicBezTo>
                      <a:pt x="15" y="141"/>
                      <a:pt x="36" y="66"/>
                      <a:pt x="144" y="45"/>
                    </a:cubicBezTo>
                    <a:close/>
                  </a:path>
                </a:pathLst>
              </a:custGeom>
              <a:noFill/>
              <a:ln w="12700" cmpd="sng">
                <a:solidFill>
                  <a:schemeClr val="tx2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>
                <a:lvl1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1pPr>
                <a:lvl2pPr marL="37931725" indent="-37474525"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2pPr>
                <a:lvl3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3pPr>
                <a:lvl4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4pPr>
                <a:lvl5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9pPr>
              </a:lstStyle>
              <a:p>
                <a:pPr eaLnBrk="1" hangingPunct="1"/>
                <a:endParaRPr lang="it-IT" altLang="it-IT"/>
              </a:p>
            </p:txBody>
          </p:sp>
          <p:sp>
            <p:nvSpPr>
              <p:cNvPr id="63" name="Freeform 47">
                <a:extLst>
                  <a:ext uri="{FF2B5EF4-FFF2-40B4-BE49-F238E27FC236}">
                    <a16:creationId xmlns:a16="http://schemas.microsoft.com/office/drawing/2014/main" id="{E4CD1712-DCF3-7A43-9B06-210736F47A5C}"/>
                  </a:ext>
                </a:extLst>
              </p:cNvPr>
              <p:cNvSpPr>
                <a:spLocks/>
              </p:cNvSpPr>
              <p:nvPr userDrawn="1"/>
            </p:nvSpPr>
            <p:spPr bwMode="hidden">
              <a:xfrm>
                <a:off x="2191" y="466"/>
                <a:ext cx="987" cy="743"/>
              </a:xfrm>
              <a:custGeom>
                <a:avLst/>
                <a:gdLst/>
                <a:ahLst/>
                <a:cxnLst>
                  <a:cxn ang="0">
                    <a:pos x="742" y="110"/>
                  </a:cxn>
                  <a:cxn ang="0">
                    <a:pos x="958" y="572"/>
                  </a:cxn>
                  <a:cxn ang="0">
                    <a:pos x="847" y="638"/>
                  </a:cxn>
                  <a:cxn ang="0">
                    <a:pos x="202" y="269"/>
                  </a:cxn>
                  <a:cxn ang="0">
                    <a:pos x="163" y="173"/>
                  </a:cxn>
                  <a:cxn ang="0">
                    <a:pos x="481" y="35"/>
                  </a:cxn>
                  <a:cxn ang="0">
                    <a:pos x="742" y="110"/>
                  </a:cxn>
                </a:cxnLst>
                <a:rect l="0" t="0" r="r" b="b"/>
                <a:pathLst>
                  <a:path w="987" h="743">
                    <a:moveTo>
                      <a:pt x="742" y="110"/>
                    </a:moveTo>
                    <a:cubicBezTo>
                      <a:pt x="853" y="270"/>
                      <a:pt x="941" y="491"/>
                      <a:pt x="958" y="572"/>
                    </a:cubicBezTo>
                    <a:cubicBezTo>
                      <a:pt x="987" y="692"/>
                      <a:pt x="912" y="743"/>
                      <a:pt x="847" y="638"/>
                    </a:cubicBezTo>
                    <a:cubicBezTo>
                      <a:pt x="523" y="89"/>
                      <a:pt x="364" y="254"/>
                      <a:pt x="202" y="269"/>
                    </a:cubicBezTo>
                    <a:cubicBezTo>
                      <a:pt x="0" y="325"/>
                      <a:pt x="89" y="207"/>
                      <a:pt x="163" y="173"/>
                    </a:cubicBezTo>
                    <a:cubicBezTo>
                      <a:pt x="222" y="145"/>
                      <a:pt x="366" y="53"/>
                      <a:pt x="481" y="35"/>
                    </a:cubicBezTo>
                    <a:cubicBezTo>
                      <a:pt x="576" y="12"/>
                      <a:pt x="680" y="0"/>
                      <a:pt x="742" y="110"/>
                    </a:cubicBezTo>
                    <a:close/>
                  </a:path>
                </a:pathLst>
              </a:custGeom>
              <a:noFill/>
              <a:ln w="12700" cmpd="sng">
                <a:solidFill>
                  <a:schemeClr val="tx2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>
                <a:lvl1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1pPr>
                <a:lvl2pPr marL="37931725" indent="-37474525"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2pPr>
                <a:lvl3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3pPr>
                <a:lvl4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4pPr>
                <a:lvl5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9pPr>
              </a:lstStyle>
              <a:p>
                <a:pPr eaLnBrk="1" hangingPunct="1"/>
                <a:endParaRPr lang="it-IT" altLang="it-IT"/>
              </a:p>
            </p:txBody>
          </p:sp>
          <p:sp>
            <p:nvSpPr>
              <p:cNvPr id="64" name="Freeform 48">
                <a:extLst>
                  <a:ext uri="{FF2B5EF4-FFF2-40B4-BE49-F238E27FC236}">
                    <a16:creationId xmlns:a16="http://schemas.microsoft.com/office/drawing/2014/main" id="{93E4B685-6D25-3C47-9588-33217182D9B6}"/>
                  </a:ext>
                </a:extLst>
              </p:cNvPr>
              <p:cNvSpPr>
                <a:spLocks/>
              </p:cNvSpPr>
              <p:nvPr userDrawn="1"/>
            </p:nvSpPr>
            <p:spPr bwMode="hidden">
              <a:xfrm>
                <a:off x="2075" y="1119"/>
                <a:ext cx="650" cy="648"/>
              </a:xfrm>
              <a:custGeom>
                <a:avLst/>
                <a:gdLst/>
                <a:ahLst/>
                <a:cxnLst>
                  <a:cxn ang="0">
                    <a:pos x="468" y="114"/>
                  </a:cxn>
                  <a:cxn ang="0">
                    <a:pos x="621" y="453"/>
                  </a:cxn>
                  <a:cxn ang="0">
                    <a:pos x="522" y="495"/>
                  </a:cxn>
                  <a:cxn ang="0">
                    <a:pos x="105" y="519"/>
                  </a:cxn>
                  <a:cxn ang="0">
                    <a:pos x="30" y="450"/>
                  </a:cxn>
                  <a:cxn ang="0">
                    <a:pos x="231" y="84"/>
                  </a:cxn>
                  <a:cxn ang="0">
                    <a:pos x="468" y="114"/>
                  </a:cxn>
                </a:cxnLst>
                <a:rect l="0" t="0" r="r" b="b"/>
                <a:pathLst>
                  <a:path w="650" h="648">
                    <a:moveTo>
                      <a:pt x="468" y="114"/>
                    </a:moveTo>
                    <a:cubicBezTo>
                      <a:pt x="579" y="274"/>
                      <a:pt x="604" y="372"/>
                      <a:pt x="621" y="453"/>
                    </a:cubicBezTo>
                    <a:cubicBezTo>
                      <a:pt x="650" y="573"/>
                      <a:pt x="587" y="600"/>
                      <a:pt x="522" y="495"/>
                    </a:cubicBezTo>
                    <a:cubicBezTo>
                      <a:pt x="330" y="99"/>
                      <a:pt x="171" y="417"/>
                      <a:pt x="105" y="519"/>
                    </a:cubicBezTo>
                    <a:cubicBezTo>
                      <a:pt x="51" y="648"/>
                      <a:pt x="0" y="525"/>
                      <a:pt x="30" y="450"/>
                    </a:cubicBezTo>
                    <a:cubicBezTo>
                      <a:pt x="39" y="381"/>
                      <a:pt x="132" y="180"/>
                      <a:pt x="231" y="84"/>
                    </a:cubicBezTo>
                    <a:cubicBezTo>
                      <a:pt x="321" y="0"/>
                      <a:pt x="406" y="4"/>
                      <a:pt x="468" y="114"/>
                    </a:cubicBezTo>
                    <a:close/>
                  </a:path>
                </a:pathLst>
              </a:custGeom>
              <a:noFill/>
              <a:ln w="12700" cmpd="sng">
                <a:solidFill>
                  <a:schemeClr val="tx2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>
                <a:lvl1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1pPr>
                <a:lvl2pPr marL="37931725" indent="-37474525"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2pPr>
                <a:lvl3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3pPr>
                <a:lvl4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4pPr>
                <a:lvl5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9pPr>
              </a:lstStyle>
              <a:p>
                <a:pPr eaLnBrk="1" hangingPunct="1"/>
                <a:endParaRPr lang="it-IT" altLang="it-IT"/>
              </a:p>
            </p:txBody>
          </p:sp>
          <p:sp>
            <p:nvSpPr>
              <p:cNvPr id="65" name="Freeform 49">
                <a:extLst>
                  <a:ext uri="{FF2B5EF4-FFF2-40B4-BE49-F238E27FC236}">
                    <a16:creationId xmlns:a16="http://schemas.microsoft.com/office/drawing/2014/main" id="{A1AEF82E-45E1-C74C-A67A-5CD922D17914}"/>
                  </a:ext>
                </a:extLst>
              </p:cNvPr>
              <p:cNvSpPr>
                <a:spLocks/>
              </p:cNvSpPr>
              <p:nvPr userDrawn="1"/>
            </p:nvSpPr>
            <p:spPr bwMode="hidden">
              <a:xfrm>
                <a:off x="2816" y="1630"/>
                <a:ext cx="640" cy="797"/>
              </a:xfrm>
              <a:custGeom>
                <a:avLst/>
                <a:gdLst/>
                <a:ahLst/>
                <a:cxnLst>
                  <a:cxn ang="0">
                    <a:pos x="600" y="216"/>
                  </a:cxn>
                  <a:cxn ang="0">
                    <a:pos x="598" y="658"/>
                  </a:cxn>
                  <a:cxn ang="0">
                    <a:pos x="507" y="691"/>
                  </a:cxn>
                  <a:cxn ang="0">
                    <a:pos x="147" y="354"/>
                  </a:cxn>
                  <a:cxn ang="0">
                    <a:pos x="84" y="249"/>
                  </a:cxn>
                  <a:cxn ang="0">
                    <a:pos x="423" y="96"/>
                  </a:cxn>
                  <a:cxn ang="0">
                    <a:pos x="600" y="216"/>
                  </a:cxn>
                </a:cxnLst>
                <a:rect l="0" t="0" r="r" b="b"/>
                <a:pathLst>
                  <a:path w="640" h="797">
                    <a:moveTo>
                      <a:pt x="600" y="216"/>
                    </a:moveTo>
                    <a:cubicBezTo>
                      <a:pt x="640" y="379"/>
                      <a:pt x="604" y="584"/>
                      <a:pt x="598" y="658"/>
                    </a:cubicBezTo>
                    <a:cubicBezTo>
                      <a:pt x="592" y="766"/>
                      <a:pt x="528" y="797"/>
                      <a:pt x="507" y="691"/>
                    </a:cubicBezTo>
                    <a:cubicBezTo>
                      <a:pt x="495" y="276"/>
                      <a:pt x="255" y="360"/>
                      <a:pt x="147" y="354"/>
                    </a:cubicBezTo>
                    <a:cubicBezTo>
                      <a:pt x="0" y="350"/>
                      <a:pt x="18" y="294"/>
                      <a:pt x="84" y="249"/>
                    </a:cubicBezTo>
                    <a:cubicBezTo>
                      <a:pt x="147" y="204"/>
                      <a:pt x="339" y="108"/>
                      <a:pt x="423" y="96"/>
                    </a:cubicBezTo>
                    <a:cubicBezTo>
                      <a:pt x="477" y="81"/>
                      <a:pt x="585" y="0"/>
                      <a:pt x="600" y="216"/>
                    </a:cubicBezTo>
                    <a:close/>
                  </a:path>
                </a:pathLst>
              </a:custGeom>
              <a:noFill/>
              <a:ln w="12700" cmpd="sng">
                <a:solidFill>
                  <a:schemeClr val="tx2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>
                <a:lvl1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1pPr>
                <a:lvl2pPr marL="37931725" indent="-37474525"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2pPr>
                <a:lvl3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3pPr>
                <a:lvl4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4pPr>
                <a:lvl5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9pPr>
              </a:lstStyle>
              <a:p>
                <a:pPr eaLnBrk="1" hangingPunct="1"/>
                <a:endParaRPr lang="it-IT" altLang="it-IT"/>
              </a:p>
            </p:txBody>
          </p:sp>
          <p:sp>
            <p:nvSpPr>
              <p:cNvPr id="66" name="Freeform 50">
                <a:extLst>
                  <a:ext uri="{FF2B5EF4-FFF2-40B4-BE49-F238E27FC236}">
                    <a16:creationId xmlns:a16="http://schemas.microsoft.com/office/drawing/2014/main" id="{6D233EDB-E7F4-4444-BE88-8B7536EE2757}"/>
                  </a:ext>
                </a:extLst>
              </p:cNvPr>
              <p:cNvSpPr>
                <a:spLocks/>
              </p:cNvSpPr>
              <p:nvPr userDrawn="1"/>
            </p:nvSpPr>
            <p:spPr bwMode="hidden">
              <a:xfrm>
                <a:off x="3899" y="-2"/>
                <a:ext cx="535" cy="645"/>
              </a:xfrm>
              <a:custGeom>
                <a:avLst/>
                <a:gdLst/>
                <a:ahLst/>
                <a:cxnLst>
                  <a:cxn ang="0">
                    <a:pos x="462" y="423"/>
                  </a:cxn>
                  <a:cxn ang="0">
                    <a:pos x="144" y="612"/>
                  </a:cxn>
                  <a:cxn ang="0">
                    <a:pos x="87" y="558"/>
                  </a:cxn>
                  <a:cxn ang="0">
                    <a:pos x="162" y="117"/>
                  </a:cxn>
                  <a:cxn ang="0">
                    <a:pos x="210" y="39"/>
                  </a:cxn>
                  <a:cxn ang="0">
                    <a:pos x="441" y="243"/>
                  </a:cxn>
                  <a:cxn ang="0">
                    <a:pos x="462" y="423"/>
                  </a:cxn>
                </a:cxnLst>
                <a:rect l="0" t="0" r="r" b="b"/>
                <a:pathLst>
                  <a:path w="535" h="645">
                    <a:moveTo>
                      <a:pt x="462" y="423"/>
                    </a:moveTo>
                    <a:cubicBezTo>
                      <a:pt x="345" y="546"/>
                      <a:pt x="198" y="582"/>
                      <a:pt x="144" y="612"/>
                    </a:cubicBezTo>
                    <a:cubicBezTo>
                      <a:pt x="60" y="645"/>
                      <a:pt x="0" y="630"/>
                      <a:pt x="87" y="558"/>
                    </a:cubicBezTo>
                    <a:cubicBezTo>
                      <a:pt x="261" y="438"/>
                      <a:pt x="378" y="387"/>
                      <a:pt x="162" y="117"/>
                    </a:cubicBezTo>
                    <a:cubicBezTo>
                      <a:pt x="74" y="0"/>
                      <a:pt x="166" y="1"/>
                      <a:pt x="210" y="39"/>
                    </a:cubicBezTo>
                    <a:cubicBezTo>
                      <a:pt x="245" y="70"/>
                      <a:pt x="401" y="171"/>
                      <a:pt x="441" y="243"/>
                    </a:cubicBezTo>
                    <a:cubicBezTo>
                      <a:pt x="480" y="300"/>
                      <a:pt x="535" y="341"/>
                      <a:pt x="462" y="423"/>
                    </a:cubicBezTo>
                    <a:close/>
                  </a:path>
                </a:pathLst>
              </a:custGeom>
              <a:noFill/>
              <a:ln w="12700" cmpd="sng">
                <a:solidFill>
                  <a:schemeClr val="tx2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>
                <a:lvl1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1pPr>
                <a:lvl2pPr marL="37931725" indent="-37474525"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2pPr>
                <a:lvl3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3pPr>
                <a:lvl4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4pPr>
                <a:lvl5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9pPr>
              </a:lstStyle>
              <a:p>
                <a:pPr eaLnBrk="1" hangingPunct="1"/>
                <a:endParaRPr lang="it-IT" altLang="it-IT"/>
              </a:p>
            </p:txBody>
          </p:sp>
          <p:sp>
            <p:nvSpPr>
              <p:cNvPr id="67" name="Freeform 51">
                <a:extLst>
                  <a:ext uri="{FF2B5EF4-FFF2-40B4-BE49-F238E27FC236}">
                    <a16:creationId xmlns:a16="http://schemas.microsoft.com/office/drawing/2014/main" id="{7C0ADEE3-43B7-7A4F-94DA-22C2FBB49F9D}"/>
                  </a:ext>
                </a:extLst>
              </p:cNvPr>
              <p:cNvSpPr>
                <a:spLocks/>
              </p:cNvSpPr>
              <p:nvPr userDrawn="1"/>
            </p:nvSpPr>
            <p:spPr bwMode="hidden">
              <a:xfrm>
                <a:off x="3080" y="99"/>
                <a:ext cx="687" cy="609"/>
              </a:xfrm>
              <a:custGeom>
                <a:avLst/>
                <a:gdLst/>
                <a:ahLst/>
                <a:cxnLst>
                  <a:cxn ang="0">
                    <a:pos x="144" y="45"/>
                  </a:cxn>
                  <a:cxn ang="0">
                    <a:pos x="546" y="9"/>
                  </a:cxn>
                  <a:cxn ang="0">
                    <a:pos x="582" y="99"/>
                  </a:cxn>
                  <a:cxn ang="0">
                    <a:pos x="123" y="462"/>
                  </a:cxn>
                  <a:cxn ang="0">
                    <a:pos x="27" y="438"/>
                  </a:cxn>
                  <a:cxn ang="0">
                    <a:pos x="12" y="210"/>
                  </a:cxn>
                  <a:cxn ang="0">
                    <a:pos x="144" y="45"/>
                  </a:cxn>
                </a:cxnLst>
                <a:rect l="0" t="0" r="r" b="b"/>
                <a:pathLst>
                  <a:path w="687" h="609">
                    <a:moveTo>
                      <a:pt x="144" y="45"/>
                    </a:moveTo>
                    <a:cubicBezTo>
                      <a:pt x="306" y="0"/>
                      <a:pt x="472" y="5"/>
                      <a:pt x="546" y="9"/>
                    </a:cubicBezTo>
                    <a:cubicBezTo>
                      <a:pt x="654" y="12"/>
                      <a:pt x="687" y="75"/>
                      <a:pt x="582" y="99"/>
                    </a:cubicBezTo>
                    <a:cubicBezTo>
                      <a:pt x="81" y="144"/>
                      <a:pt x="162" y="423"/>
                      <a:pt x="123" y="462"/>
                    </a:cubicBezTo>
                    <a:cubicBezTo>
                      <a:pt x="123" y="609"/>
                      <a:pt x="39" y="495"/>
                      <a:pt x="27" y="438"/>
                    </a:cubicBezTo>
                    <a:cubicBezTo>
                      <a:pt x="18" y="393"/>
                      <a:pt x="0" y="291"/>
                      <a:pt x="12" y="210"/>
                    </a:cubicBezTo>
                    <a:cubicBezTo>
                      <a:pt x="15" y="141"/>
                      <a:pt x="36" y="66"/>
                      <a:pt x="144" y="45"/>
                    </a:cubicBezTo>
                    <a:close/>
                  </a:path>
                </a:pathLst>
              </a:custGeom>
              <a:noFill/>
              <a:ln w="12700" cmpd="sng">
                <a:solidFill>
                  <a:schemeClr val="bg2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>
                <a:lvl1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1pPr>
                <a:lvl2pPr marL="37931725" indent="-37474525"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2pPr>
                <a:lvl3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3pPr>
                <a:lvl4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4pPr>
                <a:lvl5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9pPr>
              </a:lstStyle>
              <a:p>
                <a:pPr eaLnBrk="1" hangingPunct="1"/>
                <a:endParaRPr lang="it-IT" altLang="it-IT"/>
              </a:p>
            </p:txBody>
          </p:sp>
          <p:sp>
            <p:nvSpPr>
              <p:cNvPr id="68" name="Freeform 52">
                <a:extLst>
                  <a:ext uri="{FF2B5EF4-FFF2-40B4-BE49-F238E27FC236}">
                    <a16:creationId xmlns:a16="http://schemas.microsoft.com/office/drawing/2014/main" id="{5AED4C29-A0DC-A640-8564-64B91FBF09D6}"/>
                  </a:ext>
                </a:extLst>
              </p:cNvPr>
              <p:cNvSpPr>
                <a:spLocks/>
              </p:cNvSpPr>
              <p:nvPr userDrawn="1"/>
            </p:nvSpPr>
            <p:spPr bwMode="hidden">
              <a:xfrm rot="3318475">
                <a:off x="2005" y="51"/>
                <a:ext cx="640" cy="797"/>
              </a:xfrm>
              <a:custGeom>
                <a:avLst/>
                <a:gdLst/>
                <a:ahLst/>
                <a:cxnLst>
                  <a:cxn ang="0">
                    <a:pos x="600" y="216"/>
                  </a:cxn>
                  <a:cxn ang="0">
                    <a:pos x="598" y="658"/>
                  </a:cxn>
                  <a:cxn ang="0">
                    <a:pos x="507" y="691"/>
                  </a:cxn>
                  <a:cxn ang="0">
                    <a:pos x="147" y="354"/>
                  </a:cxn>
                  <a:cxn ang="0">
                    <a:pos x="84" y="249"/>
                  </a:cxn>
                  <a:cxn ang="0">
                    <a:pos x="423" y="96"/>
                  </a:cxn>
                  <a:cxn ang="0">
                    <a:pos x="600" y="216"/>
                  </a:cxn>
                </a:cxnLst>
                <a:rect l="0" t="0" r="r" b="b"/>
                <a:pathLst>
                  <a:path w="640" h="797">
                    <a:moveTo>
                      <a:pt x="600" y="216"/>
                    </a:moveTo>
                    <a:cubicBezTo>
                      <a:pt x="640" y="379"/>
                      <a:pt x="604" y="584"/>
                      <a:pt x="598" y="658"/>
                    </a:cubicBezTo>
                    <a:cubicBezTo>
                      <a:pt x="592" y="766"/>
                      <a:pt x="528" y="797"/>
                      <a:pt x="507" y="691"/>
                    </a:cubicBezTo>
                    <a:cubicBezTo>
                      <a:pt x="495" y="276"/>
                      <a:pt x="255" y="360"/>
                      <a:pt x="147" y="354"/>
                    </a:cubicBezTo>
                    <a:cubicBezTo>
                      <a:pt x="0" y="350"/>
                      <a:pt x="18" y="294"/>
                      <a:pt x="84" y="249"/>
                    </a:cubicBezTo>
                    <a:cubicBezTo>
                      <a:pt x="147" y="204"/>
                      <a:pt x="339" y="108"/>
                      <a:pt x="423" y="96"/>
                    </a:cubicBezTo>
                    <a:cubicBezTo>
                      <a:pt x="477" y="81"/>
                      <a:pt x="585" y="0"/>
                      <a:pt x="600" y="216"/>
                    </a:cubicBezTo>
                    <a:close/>
                  </a:path>
                </a:pathLst>
              </a:custGeom>
              <a:noFill/>
              <a:ln w="12700" cmpd="sng">
                <a:solidFill>
                  <a:schemeClr val="bg2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>
                <a:lvl1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1pPr>
                <a:lvl2pPr marL="37931725" indent="-37474525"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2pPr>
                <a:lvl3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3pPr>
                <a:lvl4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4pPr>
                <a:lvl5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9pPr>
              </a:lstStyle>
              <a:p>
                <a:pPr eaLnBrk="1" hangingPunct="1"/>
                <a:endParaRPr lang="it-IT" altLang="it-IT"/>
              </a:p>
            </p:txBody>
          </p:sp>
          <p:sp>
            <p:nvSpPr>
              <p:cNvPr id="69" name="Freeform 53">
                <a:extLst>
                  <a:ext uri="{FF2B5EF4-FFF2-40B4-BE49-F238E27FC236}">
                    <a16:creationId xmlns:a16="http://schemas.microsoft.com/office/drawing/2014/main" id="{21C41C8E-BA7C-B24C-9352-7F45B41D9F98}"/>
                  </a:ext>
                </a:extLst>
              </p:cNvPr>
              <p:cNvSpPr>
                <a:spLocks/>
              </p:cNvSpPr>
              <p:nvPr userDrawn="1"/>
            </p:nvSpPr>
            <p:spPr bwMode="hidden">
              <a:xfrm rot="20976686" flipH="1">
                <a:off x="2947" y="1262"/>
                <a:ext cx="535" cy="645"/>
              </a:xfrm>
              <a:custGeom>
                <a:avLst/>
                <a:gdLst/>
                <a:ahLst/>
                <a:cxnLst>
                  <a:cxn ang="0">
                    <a:pos x="462" y="423"/>
                  </a:cxn>
                  <a:cxn ang="0">
                    <a:pos x="144" y="612"/>
                  </a:cxn>
                  <a:cxn ang="0">
                    <a:pos x="87" y="558"/>
                  </a:cxn>
                  <a:cxn ang="0">
                    <a:pos x="162" y="117"/>
                  </a:cxn>
                  <a:cxn ang="0">
                    <a:pos x="210" y="39"/>
                  </a:cxn>
                  <a:cxn ang="0">
                    <a:pos x="441" y="243"/>
                  </a:cxn>
                  <a:cxn ang="0">
                    <a:pos x="462" y="423"/>
                  </a:cxn>
                </a:cxnLst>
                <a:rect l="0" t="0" r="r" b="b"/>
                <a:pathLst>
                  <a:path w="535" h="645">
                    <a:moveTo>
                      <a:pt x="462" y="423"/>
                    </a:moveTo>
                    <a:cubicBezTo>
                      <a:pt x="345" y="546"/>
                      <a:pt x="198" y="582"/>
                      <a:pt x="144" y="612"/>
                    </a:cubicBezTo>
                    <a:cubicBezTo>
                      <a:pt x="60" y="645"/>
                      <a:pt x="0" y="630"/>
                      <a:pt x="87" y="558"/>
                    </a:cubicBezTo>
                    <a:cubicBezTo>
                      <a:pt x="261" y="438"/>
                      <a:pt x="378" y="387"/>
                      <a:pt x="162" y="117"/>
                    </a:cubicBezTo>
                    <a:cubicBezTo>
                      <a:pt x="74" y="0"/>
                      <a:pt x="166" y="1"/>
                      <a:pt x="210" y="39"/>
                    </a:cubicBezTo>
                    <a:cubicBezTo>
                      <a:pt x="245" y="70"/>
                      <a:pt x="401" y="171"/>
                      <a:pt x="441" y="243"/>
                    </a:cubicBezTo>
                    <a:cubicBezTo>
                      <a:pt x="480" y="300"/>
                      <a:pt x="535" y="341"/>
                      <a:pt x="462" y="423"/>
                    </a:cubicBezTo>
                    <a:close/>
                  </a:path>
                </a:pathLst>
              </a:custGeom>
              <a:noFill/>
              <a:ln w="12700" cmpd="sng">
                <a:solidFill>
                  <a:schemeClr val="bg2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>
                <a:lvl1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1pPr>
                <a:lvl2pPr marL="37931725" indent="-37474525"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2pPr>
                <a:lvl3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3pPr>
                <a:lvl4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4pPr>
                <a:lvl5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9pPr>
              </a:lstStyle>
              <a:p>
                <a:pPr eaLnBrk="1" hangingPunct="1"/>
                <a:endParaRPr lang="it-IT" altLang="it-IT"/>
              </a:p>
            </p:txBody>
          </p:sp>
          <p:sp>
            <p:nvSpPr>
              <p:cNvPr id="70" name="Freeform 54">
                <a:extLst>
                  <a:ext uri="{FF2B5EF4-FFF2-40B4-BE49-F238E27FC236}">
                    <a16:creationId xmlns:a16="http://schemas.microsoft.com/office/drawing/2014/main" id="{BAF89F8B-37D9-174E-B373-5EEA2EAA3361}"/>
                  </a:ext>
                </a:extLst>
              </p:cNvPr>
              <p:cNvSpPr>
                <a:spLocks/>
              </p:cNvSpPr>
              <p:nvPr userDrawn="1"/>
            </p:nvSpPr>
            <p:spPr bwMode="hidden">
              <a:xfrm>
                <a:off x="1908" y="1072"/>
                <a:ext cx="866" cy="795"/>
              </a:xfrm>
              <a:custGeom>
                <a:avLst/>
                <a:gdLst/>
                <a:ahLst/>
                <a:cxnLst>
                  <a:cxn ang="0">
                    <a:pos x="17" y="180"/>
                  </a:cxn>
                  <a:cxn ang="0">
                    <a:pos x="284" y="720"/>
                  </a:cxn>
                  <a:cxn ang="0">
                    <a:pos x="380" y="687"/>
                  </a:cxn>
                  <a:cxn ang="0">
                    <a:pos x="647" y="249"/>
                  </a:cxn>
                  <a:cxn ang="0">
                    <a:pos x="716" y="138"/>
                  </a:cxn>
                  <a:cxn ang="0">
                    <a:pos x="182" y="0"/>
                  </a:cxn>
                  <a:cxn ang="0">
                    <a:pos x="17" y="180"/>
                  </a:cxn>
                </a:cxnLst>
                <a:rect l="0" t="0" r="r" b="b"/>
                <a:pathLst>
                  <a:path w="866" h="795">
                    <a:moveTo>
                      <a:pt x="17" y="180"/>
                    </a:moveTo>
                    <a:cubicBezTo>
                      <a:pt x="49" y="413"/>
                      <a:pt x="206" y="636"/>
                      <a:pt x="284" y="720"/>
                    </a:cubicBezTo>
                    <a:cubicBezTo>
                      <a:pt x="359" y="795"/>
                      <a:pt x="422" y="771"/>
                      <a:pt x="380" y="687"/>
                    </a:cubicBezTo>
                    <a:cubicBezTo>
                      <a:pt x="284" y="378"/>
                      <a:pt x="197" y="183"/>
                      <a:pt x="647" y="249"/>
                    </a:cubicBezTo>
                    <a:cubicBezTo>
                      <a:pt x="866" y="276"/>
                      <a:pt x="791" y="175"/>
                      <a:pt x="716" y="138"/>
                    </a:cubicBezTo>
                    <a:cubicBezTo>
                      <a:pt x="575" y="63"/>
                      <a:pt x="317" y="6"/>
                      <a:pt x="182" y="0"/>
                    </a:cubicBezTo>
                    <a:cubicBezTo>
                      <a:pt x="95" y="0"/>
                      <a:pt x="0" y="32"/>
                      <a:pt x="17" y="180"/>
                    </a:cubicBezTo>
                    <a:close/>
                  </a:path>
                </a:pathLst>
              </a:custGeom>
              <a:noFill/>
              <a:ln w="12700" cmpd="sng">
                <a:solidFill>
                  <a:schemeClr val="bg2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>
                <a:lvl1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1pPr>
                <a:lvl2pPr marL="37931725" indent="-37474525"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2pPr>
                <a:lvl3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3pPr>
                <a:lvl4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4pPr>
                <a:lvl5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9pPr>
              </a:lstStyle>
              <a:p>
                <a:pPr eaLnBrk="1" hangingPunct="1"/>
                <a:endParaRPr lang="it-IT" altLang="it-IT"/>
              </a:p>
            </p:txBody>
          </p:sp>
          <p:sp>
            <p:nvSpPr>
              <p:cNvPr id="71" name="Freeform 55">
                <a:extLst>
                  <a:ext uri="{FF2B5EF4-FFF2-40B4-BE49-F238E27FC236}">
                    <a16:creationId xmlns:a16="http://schemas.microsoft.com/office/drawing/2014/main" id="{8D9C8175-674C-244E-9FAC-EA1C1E7269D6}"/>
                  </a:ext>
                </a:extLst>
              </p:cNvPr>
              <p:cNvSpPr>
                <a:spLocks/>
              </p:cNvSpPr>
              <p:nvPr userDrawn="1"/>
            </p:nvSpPr>
            <p:spPr bwMode="hidden">
              <a:xfrm rot="16244410" flipH="1">
                <a:off x="3582" y="1463"/>
                <a:ext cx="535" cy="645"/>
              </a:xfrm>
              <a:custGeom>
                <a:avLst/>
                <a:gdLst/>
                <a:ahLst/>
                <a:cxnLst>
                  <a:cxn ang="0">
                    <a:pos x="462" y="423"/>
                  </a:cxn>
                  <a:cxn ang="0">
                    <a:pos x="144" y="612"/>
                  </a:cxn>
                  <a:cxn ang="0">
                    <a:pos x="87" y="558"/>
                  </a:cxn>
                  <a:cxn ang="0">
                    <a:pos x="162" y="117"/>
                  </a:cxn>
                  <a:cxn ang="0">
                    <a:pos x="210" y="39"/>
                  </a:cxn>
                  <a:cxn ang="0">
                    <a:pos x="441" y="243"/>
                  </a:cxn>
                  <a:cxn ang="0">
                    <a:pos x="462" y="423"/>
                  </a:cxn>
                </a:cxnLst>
                <a:rect l="0" t="0" r="r" b="b"/>
                <a:pathLst>
                  <a:path w="535" h="645">
                    <a:moveTo>
                      <a:pt x="462" y="423"/>
                    </a:moveTo>
                    <a:cubicBezTo>
                      <a:pt x="345" y="546"/>
                      <a:pt x="198" y="582"/>
                      <a:pt x="144" y="612"/>
                    </a:cubicBezTo>
                    <a:cubicBezTo>
                      <a:pt x="60" y="645"/>
                      <a:pt x="0" y="630"/>
                      <a:pt x="87" y="558"/>
                    </a:cubicBezTo>
                    <a:cubicBezTo>
                      <a:pt x="261" y="438"/>
                      <a:pt x="378" y="387"/>
                      <a:pt x="162" y="117"/>
                    </a:cubicBezTo>
                    <a:cubicBezTo>
                      <a:pt x="74" y="0"/>
                      <a:pt x="166" y="1"/>
                      <a:pt x="210" y="39"/>
                    </a:cubicBezTo>
                    <a:cubicBezTo>
                      <a:pt x="245" y="70"/>
                      <a:pt x="401" y="171"/>
                      <a:pt x="441" y="243"/>
                    </a:cubicBezTo>
                    <a:cubicBezTo>
                      <a:pt x="480" y="300"/>
                      <a:pt x="535" y="341"/>
                      <a:pt x="462" y="423"/>
                    </a:cubicBezTo>
                    <a:close/>
                  </a:path>
                </a:pathLst>
              </a:custGeom>
              <a:noFill/>
              <a:ln w="12700" cmpd="sng">
                <a:solidFill>
                  <a:schemeClr val="bg2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>
                <a:lvl1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1pPr>
                <a:lvl2pPr marL="37931725" indent="-37474525"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2pPr>
                <a:lvl3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3pPr>
                <a:lvl4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4pPr>
                <a:lvl5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9pPr>
              </a:lstStyle>
              <a:p>
                <a:pPr eaLnBrk="1" hangingPunct="1"/>
                <a:endParaRPr lang="it-IT" altLang="it-IT"/>
              </a:p>
            </p:txBody>
          </p:sp>
          <p:sp>
            <p:nvSpPr>
              <p:cNvPr id="72" name="Freeform 56">
                <a:extLst>
                  <a:ext uri="{FF2B5EF4-FFF2-40B4-BE49-F238E27FC236}">
                    <a16:creationId xmlns:a16="http://schemas.microsoft.com/office/drawing/2014/main" id="{411DE7D7-264C-1548-8E39-02326AEBD522}"/>
                  </a:ext>
                </a:extLst>
              </p:cNvPr>
              <p:cNvSpPr>
                <a:spLocks/>
              </p:cNvSpPr>
              <p:nvPr userDrawn="1"/>
            </p:nvSpPr>
            <p:spPr bwMode="hidden">
              <a:xfrm rot="2428453">
                <a:off x="1933" y="1684"/>
                <a:ext cx="802" cy="706"/>
              </a:xfrm>
              <a:custGeom>
                <a:avLst/>
                <a:gdLst/>
                <a:ahLst/>
                <a:cxnLst>
                  <a:cxn ang="0">
                    <a:pos x="742" y="110"/>
                  </a:cxn>
                  <a:cxn ang="0">
                    <a:pos x="958" y="572"/>
                  </a:cxn>
                  <a:cxn ang="0">
                    <a:pos x="847" y="638"/>
                  </a:cxn>
                  <a:cxn ang="0">
                    <a:pos x="202" y="269"/>
                  </a:cxn>
                  <a:cxn ang="0">
                    <a:pos x="163" y="173"/>
                  </a:cxn>
                  <a:cxn ang="0">
                    <a:pos x="481" y="35"/>
                  </a:cxn>
                  <a:cxn ang="0">
                    <a:pos x="742" y="110"/>
                  </a:cxn>
                </a:cxnLst>
                <a:rect l="0" t="0" r="r" b="b"/>
                <a:pathLst>
                  <a:path w="987" h="743">
                    <a:moveTo>
                      <a:pt x="742" y="110"/>
                    </a:moveTo>
                    <a:cubicBezTo>
                      <a:pt x="853" y="270"/>
                      <a:pt x="941" y="491"/>
                      <a:pt x="958" y="572"/>
                    </a:cubicBezTo>
                    <a:cubicBezTo>
                      <a:pt x="987" y="692"/>
                      <a:pt x="912" y="743"/>
                      <a:pt x="847" y="638"/>
                    </a:cubicBezTo>
                    <a:cubicBezTo>
                      <a:pt x="523" y="89"/>
                      <a:pt x="364" y="254"/>
                      <a:pt x="202" y="269"/>
                    </a:cubicBezTo>
                    <a:cubicBezTo>
                      <a:pt x="0" y="325"/>
                      <a:pt x="89" y="207"/>
                      <a:pt x="163" y="173"/>
                    </a:cubicBezTo>
                    <a:cubicBezTo>
                      <a:pt x="222" y="145"/>
                      <a:pt x="366" y="53"/>
                      <a:pt x="481" y="35"/>
                    </a:cubicBezTo>
                    <a:cubicBezTo>
                      <a:pt x="576" y="12"/>
                      <a:pt x="680" y="0"/>
                      <a:pt x="742" y="110"/>
                    </a:cubicBezTo>
                    <a:close/>
                  </a:path>
                </a:pathLst>
              </a:custGeom>
              <a:noFill/>
              <a:ln w="12700" cmpd="sng">
                <a:solidFill>
                  <a:schemeClr val="accent2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>
                <a:lvl1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1pPr>
                <a:lvl2pPr marL="37931725" indent="-37474525"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2pPr>
                <a:lvl3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3pPr>
                <a:lvl4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4pPr>
                <a:lvl5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9pPr>
              </a:lstStyle>
              <a:p>
                <a:pPr eaLnBrk="1" hangingPunct="1"/>
                <a:endParaRPr lang="it-IT" altLang="it-IT"/>
              </a:p>
            </p:txBody>
          </p:sp>
          <p:sp>
            <p:nvSpPr>
              <p:cNvPr id="73" name="Freeform 57">
                <a:extLst>
                  <a:ext uri="{FF2B5EF4-FFF2-40B4-BE49-F238E27FC236}">
                    <a16:creationId xmlns:a16="http://schemas.microsoft.com/office/drawing/2014/main" id="{3011C28C-7EFB-7042-9F02-B73EAEFC68CB}"/>
                  </a:ext>
                </a:extLst>
              </p:cNvPr>
              <p:cNvSpPr>
                <a:spLocks/>
              </p:cNvSpPr>
              <p:nvPr userDrawn="1"/>
            </p:nvSpPr>
            <p:spPr bwMode="hidden">
              <a:xfrm rot="6284068">
                <a:off x="3391" y="947"/>
                <a:ext cx="640" cy="797"/>
              </a:xfrm>
              <a:custGeom>
                <a:avLst/>
                <a:gdLst/>
                <a:ahLst/>
                <a:cxnLst>
                  <a:cxn ang="0">
                    <a:pos x="600" y="216"/>
                  </a:cxn>
                  <a:cxn ang="0">
                    <a:pos x="598" y="658"/>
                  </a:cxn>
                  <a:cxn ang="0">
                    <a:pos x="507" y="691"/>
                  </a:cxn>
                  <a:cxn ang="0">
                    <a:pos x="147" y="354"/>
                  </a:cxn>
                  <a:cxn ang="0">
                    <a:pos x="84" y="249"/>
                  </a:cxn>
                  <a:cxn ang="0">
                    <a:pos x="423" y="96"/>
                  </a:cxn>
                  <a:cxn ang="0">
                    <a:pos x="600" y="216"/>
                  </a:cxn>
                </a:cxnLst>
                <a:rect l="0" t="0" r="r" b="b"/>
                <a:pathLst>
                  <a:path w="640" h="797">
                    <a:moveTo>
                      <a:pt x="600" y="216"/>
                    </a:moveTo>
                    <a:cubicBezTo>
                      <a:pt x="640" y="379"/>
                      <a:pt x="604" y="584"/>
                      <a:pt x="598" y="658"/>
                    </a:cubicBezTo>
                    <a:cubicBezTo>
                      <a:pt x="592" y="766"/>
                      <a:pt x="528" y="797"/>
                      <a:pt x="507" y="691"/>
                    </a:cubicBezTo>
                    <a:cubicBezTo>
                      <a:pt x="495" y="276"/>
                      <a:pt x="255" y="360"/>
                      <a:pt x="147" y="354"/>
                    </a:cubicBezTo>
                    <a:cubicBezTo>
                      <a:pt x="0" y="350"/>
                      <a:pt x="18" y="294"/>
                      <a:pt x="84" y="249"/>
                    </a:cubicBezTo>
                    <a:cubicBezTo>
                      <a:pt x="147" y="204"/>
                      <a:pt x="339" y="108"/>
                      <a:pt x="423" y="96"/>
                    </a:cubicBezTo>
                    <a:cubicBezTo>
                      <a:pt x="477" y="81"/>
                      <a:pt x="585" y="0"/>
                      <a:pt x="600" y="216"/>
                    </a:cubicBezTo>
                    <a:close/>
                  </a:path>
                </a:pathLst>
              </a:custGeom>
              <a:noFill/>
              <a:ln w="12700" cmpd="sng">
                <a:solidFill>
                  <a:schemeClr val="accent2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>
                <a:lvl1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1pPr>
                <a:lvl2pPr marL="37931725" indent="-37474525"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2pPr>
                <a:lvl3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3pPr>
                <a:lvl4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4pPr>
                <a:lvl5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9pPr>
              </a:lstStyle>
              <a:p>
                <a:pPr eaLnBrk="1" hangingPunct="1"/>
                <a:endParaRPr lang="it-IT" altLang="it-IT"/>
              </a:p>
            </p:txBody>
          </p:sp>
          <p:sp>
            <p:nvSpPr>
              <p:cNvPr id="74" name="Freeform 58">
                <a:extLst>
                  <a:ext uri="{FF2B5EF4-FFF2-40B4-BE49-F238E27FC236}">
                    <a16:creationId xmlns:a16="http://schemas.microsoft.com/office/drawing/2014/main" id="{F619EF78-FAFD-0246-B463-1533A4E56BAC}"/>
                  </a:ext>
                </a:extLst>
              </p:cNvPr>
              <p:cNvSpPr>
                <a:spLocks/>
              </p:cNvSpPr>
              <p:nvPr userDrawn="1"/>
            </p:nvSpPr>
            <p:spPr bwMode="hidden">
              <a:xfrm rot="19272242" flipV="1">
                <a:off x="3023" y="84"/>
                <a:ext cx="640" cy="797"/>
              </a:xfrm>
              <a:custGeom>
                <a:avLst/>
                <a:gdLst/>
                <a:ahLst/>
                <a:cxnLst>
                  <a:cxn ang="0">
                    <a:pos x="600" y="216"/>
                  </a:cxn>
                  <a:cxn ang="0">
                    <a:pos x="598" y="658"/>
                  </a:cxn>
                  <a:cxn ang="0">
                    <a:pos x="507" y="691"/>
                  </a:cxn>
                  <a:cxn ang="0">
                    <a:pos x="147" y="354"/>
                  </a:cxn>
                  <a:cxn ang="0">
                    <a:pos x="84" y="249"/>
                  </a:cxn>
                  <a:cxn ang="0">
                    <a:pos x="423" y="96"/>
                  </a:cxn>
                  <a:cxn ang="0">
                    <a:pos x="600" y="216"/>
                  </a:cxn>
                </a:cxnLst>
                <a:rect l="0" t="0" r="r" b="b"/>
                <a:pathLst>
                  <a:path w="640" h="797">
                    <a:moveTo>
                      <a:pt x="600" y="216"/>
                    </a:moveTo>
                    <a:cubicBezTo>
                      <a:pt x="640" y="379"/>
                      <a:pt x="604" y="584"/>
                      <a:pt x="598" y="658"/>
                    </a:cubicBezTo>
                    <a:cubicBezTo>
                      <a:pt x="592" y="766"/>
                      <a:pt x="528" y="797"/>
                      <a:pt x="507" y="691"/>
                    </a:cubicBezTo>
                    <a:cubicBezTo>
                      <a:pt x="495" y="276"/>
                      <a:pt x="255" y="360"/>
                      <a:pt x="147" y="354"/>
                    </a:cubicBezTo>
                    <a:cubicBezTo>
                      <a:pt x="0" y="350"/>
                      <a:pt x="18" y="294"/>
                      <a:pt x="84" y="249"/>
                    </a:cubicBezTo>
                    <a:cubicBezTo>
                      <a:pt x="147" y="204"/>
                      <a:pt x="339" y="108"/>
                      <a:pt x="423" y="96"/>
                    </a:cubicBezTo>
                    <a:cubicBezTo>
                      <a:pt x="477" y="81"/>
                      <a:pt x="585" y="0"/>
                      <a:pt x="600" y="216"/>
                    </a:cubicBezTo>
                    <a:close/>
                  </a:path>
                </a:pathLst>
              </a:custGeom>
              <a:noFill/>
              <a:ln w="12700" cmpd="sng">
                <a:solidFill>
                  <a:schemeClr val="accent2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>
                <a:lvl1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1pPr>
                <a:lvl2pPr marL="37931725" indent="-37474525"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2pPr>
                <a:lvl3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3pPr>
                <a:lvl4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4pPr>
                <a:lvl5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9pPr>
              </a:lstStyle>
              <a:p>
                <a:pPr eaLnBrk="1" hangingPunct="1"/>
                <a:endParaRPr lang="it-IT" altLang="it-IT"/>
              </a:p>
            </p:txBody>
          </p:sp>
          <p:sp>
            <p:nvSpPr>
              <p:cNvPr id="75" name="Freeform 59">
                <a:extLst>
                  <a:ext uri="{FF2B5EF4-FFF2-40B4-BE49-F238E27FC236}">
                    <a16:creationId xmlns:a16="http://schemas.microsoft.com/office/drawing/2014/main" id="{CC3A2D96-DC3F-5341-8E2B-CEFA566EE504}"/>
                  </a:ext>
                </a:extLst>
              </p:cNvPr>
              <p:cNvSpPr>
                <a:spLocks/>
              </p:cNvSpPr>
              <p:nvPr userDrawn="1"/>
            </p:nvSpPr>
            <p:spPr bwMode="hidden">
              <a:xfrm rot="563450" flipH="1">
                <a:off x="1847" y="238"/>
                <a:ext cx="535" cy="645"/>
              </a:xfrm>
              <a:custGeom>
                <a:avLst/>
                <a:gdLst/>
                <a:ahLst/>
                <a:cxnLst>
                  <a:cxn ang="0">
                    <a:pos x="462" y="423"/>
                  </a:cxn>
                  <a:cxn ang="0">
                    <a:pos x="144" y="612"/>
                  </a:cxn>
                  <a:cxn ang="0">
                    <a:pos x="87" y="558"/>
                  </a:cxn>
                  <a:cxn ang="0">
                    <a:pos x="162" y="117"/>
                  </a:cxn>
                  <a:cxn ang="0">
                    <a:pos x="210" y="39"/>
                  </a:cxn>
                  <a:cxn ang="0">
                    <a:pos x="441" y="243"/>
                  </a:cxn>
                  <a:cxn ang="0">
                    <a:pos x="462" y="423"/>
                  </a:cxn>
                </a:cxnLst>
                <a:rect l="0" t="0" r="r" b="b"/>
                <a:pathLst>
                  <a:path w="535" h="645">
                    <a:moveTo>
                      <a:pt x="462" y="423"/>
                    </a:moveTo>
                    <a:cubicBezTo>
                      <a:pt x="345" y="546"/>
                      <a:pt x="198" y="582"/>
                      <a:pt x="144" y="612"/>
                    </a:cubicBezTo>
                    <a:cubicBezTo>
                      <a:pt x="60" y="645"/>
                      <a:pt x="0" y="630"/>
                      <a:pt x="87" y="558"/>
                    </a:cubicBezTo>
                    <a:cubicBezTo>
                      <a:pt x="261" y="438"/>
                      <a:pt x="378" y="387"/>
                      <a:pt x="162" y="117"/>
                    </a:cubicBezTo>
                    <a:cubicBezTo>
                      <a:pt x="74" y="0"/>
                      <a:pt x="166" y="1"/>
                      <a:pt x="210" y="39"/>
                    </a:cubicBezTo>
                    <a:cubicBezTo>
                      <a:pt x="245" y="70"/>
                      <a:pt x="401" y="171"/>
                      <a:pt x="441" y="243"/>
                    </a:cubicBezTo>
                    <a:cubicBezTo>
                      <a:pt x="480" y="300"/>
                      <a:pt x="535" y="341"/>
                      <a:pt x="462" y="423"/>
                    </a:cubicBezTo>
                    <a:close/>
                  </a:path>
                </a:pathLst>
              </a:custGeom>
              <a:noFill/>
              <a:ln w="12700" cmpd="sng">
                <a:solidFill>
                  <a:schemeClr val="accent2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>
                <a:lvl1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1pPr>
                <a:lvl2pPr marL="37931725" indent="-37474525"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2pPr>
                <a:lvl3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3pPr>
                <a:lvl4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4pPr>
                <a:lvl5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9pPr>
              </a:lstStyle>
              <a:p>
                <a:pPr eaLnBrk="1" hangingPunct="1"/>
                <a:endParaRPr lang="it-IT" altLang="it-IT"/>
              </a:p>
            </p:txBody>
          </p:sp>
          <p:sp>
            <p:nvSpPr>
              <p:cNvPr id="76" name="Freeform 60">
                <a:extLst>
                  <a:ext uri="{FF2B5EF4-FFF2-40B4-BE49-F238E27FC236}">
                    <a16:creationId xmlns:a16="http://schemas.microsoft.com/office/drawing/2014/main" id="{D266E347-3197-424D-B1DD-403FE1853947}"/>
                  </a:ext>
                </a:extLst>
              </p:cNvPr>
              <p:cNvSpPr>
                <a:spLocks/>
              </p:cNvSpPr>
              <p:nvPr userDrawn="1"/>
            </p:nvSpPr>
            <p:spPr bwMode="hidden">
              <a:xfrm flipH="1">
                <a:off x="5075" y="867"/>
                <a:ext cx="687" cy="609"/>
              </a:xfrm>
              <a:custGeom>
                <a:avLst/>
                <a:gdLst/>
                <a:ahLst/>
                <a:cxnLst>
                  <a:cxn ang="0">
                    <a:pos x="144" y="45"/>
                  </a:cxn>
                  <a:cxn ang="0">
                    <a:pos x="546" y="9"/>
                  </a:cxn>
                  <a:cxn ang="0">
                    <a:pos x="582" y="99"/>
                  </a:cxn>
                  <a:cxn ang="0">
                    <a:pos x="123" y="462"/>
                  </a:cxn>
                  <a:cxn ang="0">
                    <a:pos x="27" y="438"/>
                  </a:cxn>
                  <a:cxn ang="0">
                    <a:pos x="12" y="210"/>
                  </a:cxn>
                  <a:cxn ang="0">
                    <a:pos x="144" y="45"/>
                  </a:cxn>
                </a:cxnLst>
                <a:rect l="0" t="0" r="r" b="b"/>
                <a:pathLst>
                  <a:path w="687" h="609">
                    <a:moveTo>
                      <a:pt x="144" y="45"/>
                    </a:moveTo>
                    <a:cubicBezTo>
                      <a:pt x="306" y="0"/>
                      <a:pt x="472" y="5"/>
                      <a:pt x="546" y="9"/>
                    </a:cubicBezTo>
                    <a:cubicBezTo>
                      <a:pt x="654" y="12"/>
                      <a:pt x="687" y="75"/>
                      <a:pt x="582" y="99"/>
                    </a:cubicBezTo>
                    <a:cubicBezTo>
                      <a:pt x="81" y="144"/>
                      <a:pt x="162" y="423"/>
                      <a:pt x="123" y="462"/>
                    </a:cubicBezTo>
                    <a:cubicBezTo>
                      <a:pt x="123" y="609"/>
                      <a:pt x="39" y="495"/>
                      <a:pt x="27" y="438"/>
                    </a:cubicBezTo>
                    <a:cubicBezTo>
                      <a:pt x="18" y="393"/>
                      <a:pt x="0" y="291"/>
                      <a:pt x="12" y="210"/>
                    </a:cubicBezTo>
                    <a:cubicBezTo>
                      <a:pt x="15" y="141"/>
                      <a:pt x="36" y="66"/>
                      <a:pt x="144" y="45"/>
                    </a:cubicBezTo>
                    <a:close/>
                  </a:path>
                </a:pathLst>
              </a:custGeom>
              <a:noFill/>
              <a:ln w="12700" cmpd="sng">
                <a:solidFill>
                  <a:schemeClr val="tx2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>
                <a:lvl1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1pPr>
                <a:lvl2pPr marL="37931725" indent="-37474525"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2pPr>
                <a:lvl3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3pPr>
                <a:lvl4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4pPr>
                <a:lvl5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9pPr>
              </a:lstStyle>
              <a:p>
                <a:pPr eaLnBrk="1" hangingPunct="1"/>
                <a:endParaRPr lang="it-IT" altLang="it-IT"/>
              </a:p>
            </p:txBody>
          </p:sp>
          <p:sp>
            <p:nvSpPr>
              <p:cNvPr id="77" name="Freeform 61">
                <a:extLst>
                  <a:ext uri="{FF2B5EF4-FFF2-40B4-BE49-F238E27FC236}">
                    <a16:creationId xmlns:a16="http://schemas.microsoft.com/office/drawing/2014/main" id="{6FAA85C1-AC7A-7E4B-908D-977CC489E0E4}"/>
                  </a:ext>
                </a:extLst>
              </p:cNvPr>
              <p:cNvSpPr>
                <a:spLocks/>
              </p:cNvSpPr>
              <p:nvPr userDrawn="1"/>
            </p:nvSpPr>
            <p:spPr bwMode="hidden">
              <a:xfrm>
                <a:off x="4287" y="475"/>
                <a:ext cx="987" cy="743"/>
              </a:xfrm>
              <a:custGeom>
                <a:avLst/>
                <a:gdLst/>
                <a:ahLst/>
                <a:cxnLst>
                  <a:cxn ang="0">
                    <a:pos x="742" y="110"/>
                  </a:cxn>
                  <a:cxn ang="0">
                    <a:pos x="958" y="572"/>
                  </a:cxn>
                  <a:cxn ang="0">
                    <a:pos x="847" y="638"/>
                  </a:cxn>
                  <a:cxn ang="0">
                    <a:pos x="202" y="269"/>
                  </a:cxn>
                  <a:cxn ang="0">
                    <a:pos x="163" y="173"/>
                  </a:cxn>
                  <a:cxn ang="0">
                    <a:pos x="481" y="35"/>
                  </a:cxn>
                  <a:cxn ang="0">
                    <a:pos x="742" y="110"/>
                  </a:cxn>
                </a:cxnLst>
                <a:rect l="0" t="0" r="r" b="b"/>
                <a:pathLst>
                  <a:path w="987" h="743">
                    <a:moveTo>
                      <a:pt x="742" y="110"/>
                    </a:moveTo>
                    <a:cubicBezTo>
                      <a:pt x="853" y="270"/>
                      <a:pt x="941" y="491"/>
                      <a:pt x="958" y="572"/>
                    </a:cubicBezTo>
                    <a:cubicBezTo>
                      <a:pt x="987" y="692"/>
                      <a:pt x="912" y="743"/>
                      <a:pt x="847" y="638"/>
                    </a:cubicBezTo>
                    <a:cubicBezTo>
                      <a:pt x="523" y="89"/>
                      <a:pt x="364" y="254"/>
                      <a:pt x="202" y="269"/>
                    </a:cubicBezTo>
                    <a:cubicBezTo>
                      <a:pt x="0" y="325"/>
                      <a:pt x="89" y="207"/>
                      <a:pt x="163" y="173"/>
                    </a:cubicBezTo>
                    <a:cubicBezTo>
                      <a:pt x="222" y="145"/>
                      <a:pt x="366" y="53"/>
                      <a:pt x="481" y="35"/>
                    </a:cubicBezTo>
                    <a:cubicBezTo>
                      <a:pt x="576" y="12"/>
                      <a:pt x="680" y="0"/>
                      <a:pt x="742" y="110"/>
                    </a:cubicBezTo>
                    <a:close/>
                  </a:path>
                </a:pathLst>
              </a:custGeom>
              <a:noFill/>
              <a:ln w="12700" cmpd="sng">
                <a:solidFill>
                  <a:schemeClr val="tx2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>
                <a:lvl1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1pPr>
                <a:lvl2pPr marL="37931725" indent="-37474525"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2pPr>
                <a:lvl3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3pPr>
                <a:lvl4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4pPr>
                <a:lvl5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9pPr>
              </a:lstStyle>
              <a:p>
                <a:pPr eaLnBrk="1" hangingPunct="1"/>
                <a:endParaRPr lang="it-IT" altLang="it-IT"/>
              </a:p>
            </p:txBody>
          </p:sp>
          <p:sp>
            <p:nvSpPr>
              <p:cNvPr id="78" name="Freeform 62">
                <a:extLst>
                  <a:ext uri="{FF2B5EF4-FFF2-40B4-BE49-F238E27FC236}">
                    <a16:creationId xmlns:a16="http://schemas.microsoft.com/office/drawing/2014/main" id="{A3568948-B275-8440-86F6-1FC779977122}"/>
                  </a:ext>
                </a:extLst>
              </p:cNvPr>
              <p:cNvSpPr>
                <a:spLocks/>
              </p:cNvSpPr>
              <p:nvPr userDrawn="1"/>
            </p:nvSpPr>
            <p:spPr bwMode="hidden">
              <a:xfrm>
                <a:off x="4171" y="1128"/>
                <a:ext cx="650" cy="648"/>
              </a:xfrm>
              <a:custGeom>
                <a:avLst/>
                <a:gdLst/>
                <a:ahLst/>
                <a:cxnLst>
                  <a:cxn ang="0">
                    <a:pos x="468" y="114"/>
                  </a:cxn>
                  <a:cxn ang="0">
                    <a:pos x="621" y="453"/>
                  </a:cxn>
                  <a:cxn ang="0">
                    <a:pos x="522" y="495"/>
                  </a:cxn>
                  <a:cxn ang="0">
                    <a:pos x="105" y="519"/>
                  </a:cxn>
                  <a:cxn ang="0">
                    <a:pos x="30" y="450"/>
                  </a:cxn>
                  <a:cxn ang="0">
                    <a:pos x="231" y="84"/>
                  </a:cxn>
                  <a:cxn ang="0">
                    <a:pos x="468" y="114"/>
                  </a:cxn>
                </a:cxnLst>
                <a:rect l="0" t="0" r="r" b="b"/>
                <a:pathLst>
                  <a:path w="650" h="648">
                    <a:moveTo>
                      <a:pt x="468" y="114"/>
                    </a:moveTo>
                    <a:cubicBezTo>
                      <a:pt x="579" y="274"/>
                      <a:pt x="604" y="372"/>
                      <a:pt x="621" y="453"/>
                    </a:cubicBezTo>
                    <a:cubicBezTo>
                      <a:pt x="650" y="573"/>
                      <a:pt x="587" y="600"/>
                      <a:pt x="522" y="495"/>
                    </a:cubicBezTo>
                    <a:cubicBezTo>
                      <a:pt x="330" y="99"/>
                      <a:pt x="171" y="417"/>
                      <a:pt x="105" y="519"/>
                    </a:cubicBezTo>
                    <a:cubicBezTo>
                      <a:pt x="51" y="648"/>
                      <a:pt x="0" y="525"/>
                      <a:pt x="30" y="450"/>
                    </a:cubicBezTo>
                    <a:cubicBezTo>
                      <a:pt x="39" y="381"/>
                      <a:pt x="132" y="180"/>
                      <a:pt x="231" y="84"/>
                    </a:cubicBezTo>
                    <a:cubicBezTo>
                      <a:pt x="321" y="0"/>
                      <a:pt x="406" y="4"/>
                      <a:pt x="468" y="114"/>
                    </a:cubicBezTo>
                    <a:close/>
                  </a:path>
                </a:pathLst>
              </a:custGeom>
              <a:noFill/>
              <a:ln w="12700" cmpd="sng">
                <a:solidFill>
                  <a:schemeClr val="tx2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>
                <a:lvl1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1pPr>
                <a:lvl2pPr marL="37931725" indent="-37474525"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2pPr>
                <a:lvl3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3pPr>
                <a:lvl4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4pPr>
                <a:lvl5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9pPr>
              </a:lstStyle>
              <a:p>
                <a:pPr eaLnBrk="1" hangingPunct="1"/>
                <a:endParaRPr lang="it-IT" altLang="it-IT"/>
              </a:p>
            </p:txBody>
          </p:sp>
          <p:sp>
            <p:nvSpPr>
              <p:cNvPr id="79" name="Freeform 63">
                <a:extLst>
                  <a:ext uri="{FF2B5EF4-FFF2-40B4-BE49-F238E27FC236}">
                    <a16:creationId xmlns:a16="http://schemas.microsoft.com/office/drawing/2014/main" id="{054DE903-1431-6D4C-8682-2C51782074DA}"/>
                  </a:ext>
                </a:extLst>
              </p:cNvPr>
              <p:cNvSpPr>
                <a:spLocks/>
              </p:cNvSpPr>
              <p:nvPr userDrawn="1"/>
            </p:nvSpPr>
            <p:spPr bwMode="hidden">
              <a:xfrm>
                <a:off x="5092" y="1579"/>
                <a:ext cx="640" cy="797"/>
              </a:xfrm>
              <a:custGeom>
                <a:avLst/>
                <a:gdLst/>
                <a:ahLst/>
                <a:cxnLst>
                  <a:cxn ang="0">
                    <a:pos x="600" y="216"/>
                  </a:cxn>
                  <a:cxn ang="0">
                    <a:pos x="598" y="658"/>
                  </a:cxn>
                  <a:cxn ang="0">
                    <a:pos x="507" y="691"/>
                  </a:cxn>
                  <a:cxn ang="0">
                    <a:pos x="147" y="354"/>
                  </a:cxn>
                  <a:cxn ang="0">
                    <a:pos x="84" y="249"/>
                  </a:cxn>
                  <a:cxn ang="0">
                    <a:pos x="423" y="96"/>
                  </a:cxn>
                  <a:cxn ang="0">
                    <a:pos x="600" y="216"/>
                  </a:cxn>
                </a:cxnLst>
                <a:rect l="0" t="0" r="r" b="b"/>
                <a:pathLst>
                  <a:path w="640" h="797">
                    <a:moveTo>
                      <a:pt x="600" y="216"/>
                    </a:moveTo>
                    <a:cubicBezTo>
                      <a:pt x="640" y="379"/>
                      <a:pt x="604" y="584"/>
                      <a:pt x="598" y="658"/>
                    </a:cubicBezTo>
                    <a:cubicBezTo>
                      <a:pt x="592" y="766"/>
                      <a:pt x="528" y="797"/>
                      <a:pt x="507" y="691"/>
                    </a:cubicBezTo>
                    <a:cubicBezTo>
                      <a:pt x="495" y="276"/>
                      <a:pt x="255" y="360"/>
                      <a:pt x="147" y="354"/>
                    </a:cubicBezTo>
                    <a:cubicBezTo>
                      <a:pt x="0" y="350"/>
                      <a:pt x="18" y="294"/>
                      <a:pt x="84" y="249"/>
                    </a:cubicBezTo>
                    <a:cubicBezTo>
                      <a:pt x="147" y="204"/>
                      <a:pt x="339" y="108"/>
                      <a:pt x="423" y="96"/>
                    </a:cubicBezTo>
                    <a:cubicBezTo>
                      <a:pt x="477" y="81"/>
                      <a:pt x="585" y="0"/>
                      <a:pt x="600" y="216"/>
                    </a:cubicBezTo>
                    <a:close/>
                  </a:path>
                </a:pathLst>
              </a:custGeom>
              <a:noFill/>
              <a:ln w="12700" cmpd="sng">
                <a:solidFill>
                  <a:schemeClr val="tx2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>
                <a:lvl1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1pPr>
                <a:lvl2pPr marL="37931725" indent="-37474525"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2pPr>
                <a:lvl3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3pPr>
                <a:lvl4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4pPr>
                <a:lvl5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9pPr>
              </a:lstStyle>
              <a:p>
                <a:pPr eaLnBrk="1" hangingPunct="1"/>
                <a:endParaRPr lang="it-IT" altLang="it-IT"/>
              </a:p>
            </p:txBody>
          </p:sp>
          <p:sp>
            <p:nvSpPr>
              <p:cNvPr id="80" name="Freeform 64">
                <a:extLst>
                  <a:ext uri="{FF2B5EF4-FFF2-40B4-BE49-F238E27FC236}">
                    <a16:creationId xmlns:a16="http://schemas.microsoft.com/office/drawing/2014/main" id="{3A6AA672-FEE1-CC4C-81F0-57DCD3231A66}"/>
                  </a:ext>
                </a:extLst>
              </p:cNvPr>
              <p:cNvSpPr>
                <a:spLocks/>
              </p:cNvSpPr>
              <p:nvPr userDrawn="1"/>
            </p:nvSpPr>
            <p:spPr bwMode="hidden">
              <a:xfrm>
                <a:off x="4828" y="24"/>
                <a:ext cx="687" cy="609"/>
              </a:xfrm>
              <a:custGeom>
                <a:avLst/>
                <a:gdLst/>
                <a:ahLst/>
                <a:cxnLst>
                  <a:cxn ang="0">
                    <a:pos x="144" y="45"/>
                  </a:cxn>
                  <a:cxn ang="0">
                    <a:pos x="546" y="9"/>
                  </a:cxn>
                  <a:cxn ang="0">
                    <a:pos x="582" y="99"/>
                  </a:cxn>
                  <a:cxn ang="0">
                    <a:pos x="123" y="462"/>
                  </a:cxn>
                  <a:cxn ang="0">
                    <a:pos x="27" y="438"/>
                  </a:cxn>
                  <a:cxn ang="0">
                    <a:pos x="12" y="210"/>
                  </a:cxn>
                  <a:cxn ang="0">
                    <a:pos x="144" y="45"/>
                  </a:cxn>
                </a:cxnLst>
                <a:rect l="0" t="0" r="r" b="b"/>
                <a:pathLst>
                  <a:path w="687" h="609">
                    <a:moveTo>
                      <a:pt x="144" y="45"/>
                    </a:moveTo>
                    <a:cubicBezTo>
                      <a:pt x="306" y="0"/>
                      <a:pt x="472" y="5"/>
                      <a:pt x="546" y="9"/>
                    </a:cubicBezTo>
                    <a:cubicBezTo>
                      <a:pt x="654" y="12"/>
                      <a:pt x="687" y="75"/>
                      <a:pt x="582" y="99"/>
                    </a:cubicBezTo>
                    <a:cubicBezTo>
                      <a:pt x="81" y="144"/>
                      <a:pt x="162" y="423"/>
                      <a:pt x="123" y="462"/>
                    </a:cubicBezTo>
                    <a:cubicBezTo>
                      <a:pt x="123" y="609"/>
                      <a:pt x="39" y="495"/>
                      <a:pt x="27" y="438"/>
                    </a:cubicBezTo>
                    <a:cubicBezTo>
                      <a:pt x="18" y="393"/>
                      <a:pt x="0" y="291"/>
                      <a:pt x="12" y="210"/>
                    </a:cubicBezTo>
                    <a:cubicBezTo>
                      <a:pt x="15" y="141"/>
                      <a:pt x="36" y="66"/>
                      <a:pt x="144" y="45"/>
                    </a:cubicBezTo>
                    <a:close/>
                  </a:path>
                </a:pathLst>
              </a:custGeom>
              <a:noFill/>
              <a:ln w="12700" cmpd="sng">
                <a:solidFill>
                  <a:schemeClr val="bg2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>
                <a:lvl1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1pPr>
                <a:lvl2pPr marL="37931725" indent="-37474525"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2pPr>
                <a:lvl3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3pPr>
                <a:lvl4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4pPr>
                <a:lvl5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9pPr>
              </a:lstStyle>
              <a:p>
                <a:pPr eaLnBrk="1" hangingPunct="1"/>
                <a:endParaRPr lang="it-IT" altLang="it-IT"/>
              </a:p>
            </p:txBody>
          </p:sp>
          <p:sp>
            <p:nvSpPr>
              <p:cNvPr id="81" name="Freeform 65">
                <a:extLst>
                  <a:ext uri="{FF2B5EF4-FFF2-40B4-BE49-F238E27FC236}">
                    <a16:creationId xmlns:a16="http://schemas.microsoft.com/office/drawing/2014/main" id="{507D3F3E-A448-1640-8B26-F1B7E676FDCE}"/>
                  </a:ext>
                </a:extLst>
              </p:cNvPr>
              <p:cNvSpPr>
                <a:spLocks/>
              </p:cNvSpPr>
              <p:nvPr userDrawn="1"/>
            </p:nvSpPr>
            <p:spPr bwMode="hidden">
              <a:xfrm rot="3318475">
                <a:off x="4137" y="-47"/>
                <a:ext cx="640" cy="797"/>
              </a:xfrm>
              <a:custGeom>
                <a:avLst/>
                <a:gdLst/>
                <a:ahLst/>
                <a:cxnLst>
                  <a:cxn ang="0">
                    <a:pos x="600" y="216"/>
                  </a:cxn>
                  <a:cxn ang="0">
                    <a:pos x="598" y="658"/>
                  </a:cxn>
                  <a:cxn ang="0">
                    <a:pos x="507" y="691"/>
                  </a:cxn>
                  <a:cxn ang="0">
                    <a:pos x="147" y="354"/>
                  </a:cxn>
                  <a:cxn ang="0">
                    <a:pos x="84" y="249"/>
                  </a:cxn>
                  <a:cxn ang="0">
                    <a:pos x="423" y="96"/>
                  </a:cxn>
                  <a:cxn ang="0">
                    <a:pos x="600" y="216"/>
                  </a:cxn>
                </a:cxnLst>
                <a:rect l="0" t="0" r="r" b="b"/>
                <a:pathLst>
                  <a:path w="640" h="797">
                    <a:moveTo>
                      <a:pt x="600" y="216"/>
                    </a:moveTo>
                    <a:cubicBezTo>
                      <a:pt x="640" y="379"/>
                      <a:pt x="604" y="584"/>
                      <a:pt x="598" y="658"/>
                    </a:cubicBezTo>
                    <a:cubicBezTo>
                      <a:pt x="592" y="766"/>
                      <a:pt x="528" y="797"/>
                      <a:pt x="507" y="691"/>
                    </a:cubicBezTo>
                    <a:cubicBezTo>
                      <a:pt x="495" y="276"/>
                      <a:pt x="255" y="360"/>
                      <a:pt x="147" y="354"/>
                    </a:cubicBezTo>
                    <a:cubicBezTo>
                      <a:pt x="0" y="350"/>
                      <a:pt x="18" y="294"/>
                      <a:pt x="84" y="249"/>
                    </a:cubicBezTo>
                    <a:cubicBezTo>
                      <a:pt x="147" y="204"/>
                      <a:pt x="339" y="108"/>
                      <a:pt x="423" y="96"/>
                    </a:cubicBezTo>
                    <a:cubicBezTo>
                      <a:pt x="477" y="81"/>
                      <a:pt x="585" y="0"/>
                      <a:pt x="600" y="216"/>
                    </a:cubicBezTo>
                    <a:close/>
                  </a:path>
                </a:pathLst>
              </a:custGeom>
              <a:noFill/>
              <a:ln w="12700" cmpd="sng">
                <a:solidFill>
                  <a:schemeClr val="bg2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>
                <a:lvl1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1pPr>
                <a:lvl2pPr marL="37931725" indent="-37474525"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2pPr>
                <a:lvl3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3pPr>
                <a:lvl4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4pPr>
                <a:lvl5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9pPr>
              </a:lstStyle>
              <a:p>
                <a:pPr eaLnBrk="1" hangingPunct="1"/>
                <a:endParaRPr lang="it-IT" altLang="it-IT"/>
              </a:p>
            </p:txBody>
          </p:sp>
          <p:sp>
            <p:nvSpPr>
              <p:cNvPr id="82" name="Freeform 66">
                <a:extLst>
                  <a:ext uri="{FF2B5EF4-FFF2-40B4-BE49-F238E27FC236}">
                    <a16:creationId xmlns:a16="http://schemas.microsoft.com/office/drawing/2014/main" id="{4DCE6456-4E24-834A-9448-6E5F3AEAC1C1}"/>
                  </a:ext>
                </a:extLst>
              </p:cNvPr>
              <p:cNvSpPr>
                <a:spLocks/>
              </p:cNvSpPr>
              <p:nvPr userDrawn="1"/>
            </p:nvSpPr>
            <p:spPr bwMode="hidden">
              <a:xfrm rot="20976686" flipH="1">
                <a:off x="5043" y="1271"/>
                <a:ext cx="535" cy="645"/>
              </a:xfrm>
              <a:custGeom>
                <a:avLst/>
                <a:gdLst/>
                <a:ahLst/>
                <a:cxnLst>
                  <a:cxn ang="0">
                    <a:pos x="462" y="423"/>
                  </a:cxn>
                  <a:cxn ang="0">
                    <a:pos x="144" y="612"/>
                  </a:cxn>
                  <a:cxn ang="0">
                    <a:pos x="87" y="558"/>
                  </a:cxn>
                  <a:cxn ang="0">
                    <a:pos x="162" y="117"/>
                  </a:cxn>
                  <a:cxn ang="0">
                    <a:pos x="210" y="39"/>
                  </a:cxn>
                  <a:cxn ang="0">
                    <a:pos x="441" y="243"/>
                  </a:cxn>
                  <a:cxn ang="0">
                    <a:pos x="462" y="423"/>
                  </a:cxn>
                </a:cxnLst>
                <a:rect l="0" t="0" r="r" b="b"/>
                <a:pathLst>
                  <a:path w="535" h="645">
                    <a:moveTo>
                      <a:pt x="462" y="423"/>
                    </a:moveTo>
                    <a:cubicBezTo>
                      <a:pt x="345" y="546"/>
                      <a:pt x="198" y="582"/>
                      <a:pt x="144" y="612"/>
                    </a:cubicBezTo>
                    <a:cubicBezTo>
                      <a:pt x="60" y="645"/>
                      <a:pt x="0" y="630"/>
                      <a:pt x="87" y="558"/>
                    </a:cubicBezTo>
                    <a:cubicBezTo>
                      <a:pt x="261" y="438"/>
                      <a:pt x="378" y="387"/>
                      <a:pt x="162" y="117"/>
                    </a:cubicBezTo>
                    <a:cubicBezTo>
                      <a:pt x="74" y="0"/>
                      <a:pt x="166" y="1"/>
                      <a:pt x="210" y="39"/>
                    </a:cubicBezTo>
                    <a:cubicBezTo>
                      <a:pt x="245" y="70"/>
                      <a:pt x="401" y="171"/>
                      <a:pt x="441" y="243"/>
                    </a:cubicBezTo>
                    <a:cubicBezTo>
                      <a:pt x="480" y="300"/>
                      <a:pt x="535" y="341"/>
                      <a:pt x="462" y="423"/>
                    </a:cubicBezTo>
                    <a:close/>
                  </a:path>
                </a:pathLst>
              </a:custGeom>
              <a:noFill/>
              <a:ln w="12700" cmpd="sng">
                <a:solidFill>
                  <a:schemeClr val="bg2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>
                <a:lvl1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1pPr>
                <a:lvl2pPr marL="37931725" indent="-37474525"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2pPr>
                <a:lvl3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3pPr>
                <a:lvl4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4pPr>
                <a:lvl5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9pPr>
              </a:lstStyle>
              <a:p>
                <a:pPr eaLnBrk="1" hangingPunct="1"/>
                <a:endParaRPr lang="it-IT" altLang="it-IT"/>
              </a:p>
            </p:txBody>
          </p:sp>
          <p:sp>
            <p:nvSpPr>
              <p:cNvPr id="83" name="Freeform 67">
                <a:extLst>
                  <a:ext uri="{FF2B5EF4-FFF2-40B4-BE49-F238E27FC236}">
                    <a16:creationId xmlns:a16="http://schemas.microsoft.com/office/drawing/2014/main" id="{457B102C-F3BB-9941-941F-14EB476BCD7E}"/>
                  </a:ext>
                </a:extLst>
              </p:cNvPr>
              <p:cNvSpPr>
                <a:spLocks/>
              </p:cNvSpPr>
              <p:nvPr userDrawn="1"/>
            </p:nvSpPr>
            <p:spPr bwMode="hidden">
              <a:xfrm>
                <a:off x="4328" y="949"/>
                <a:ext cx="866" cy="795"/>
              </a:xfrm>
              <a:custGeom>
                <a:avLst/>
                <a:gdLst/>
                <a:ahLst/>
                <a:cxnLst>
                  <a:cxn ang="0">
                    <a:pos x="17" y="180"/>
                  </a:cxn>
                  <a:cxn ang="0">
                    <a:pos x="284" y="720"/>
                  </a:cxn>
                  <a:cxn ang="0">
                    <a:pos x="380" y="687"/>
                  </a:cxn>
                  <a:cxn ang="0">
                    <a:pos x="647" y="249"/>
                  </a:cxn>
                  <a:cxn ang="0">
                    <a:pos x="716" y="138"/>
                  </a:cxn>
                  <a:cxn ang="0">
                    <a:pos x="182" y="0"/>
                  </a:cxn>
                  <a:cxn ang="0">
                    <a:pos x="17" y="180"/>
                  </a:cxn>
                </a:cxnLst>
                <a:rect l="0" t="0" r="r" b="b"/>
                <a:pathLst>
                  <a:path w="866" h="795">
                    <a:moveTo>
                      <a:pt x="17" y="180"/>
                    </a:moveTo>
                    <a:cubicBezTo>
                      <a:pt x="49" y="413"/>
                      <a:pt x="206" y="636"/>
                      <a:pt x="284" y="720"/>
                    </a:cubicBezTo>
                    <a:cubicBezTo>
                      <a:pt x="359" y="795"/>
                      <a:pt x="422" y="771"/>
                      <a:pt x="380" y="687"/>
                    </a:cubicBezTo>
                    <a:cubicBezTo>
                      <a:pt x="284" y="378"/>
                      <a:pt x="197" y="183"/>
                      <a:pt x="647" y="249"/>
                    </a:cubicBezTo>
                    <a:cubicBezTo>
                      <a:pt x="866" y="276"/>
                      <a:pt x="791" y="175"/>
                      <a:pt x="716" y="138"/>
                    </a:cubicBezTo>
                    <a:cubicBezTo>
                      <a:pt x="575" y="63"/>
                      <a:pt x="317" y="6"/>
                      <a:pt x="182" y="0"/>
                    </a:cubicBezTo>
                    <a:cubicBezTo>
                      <a:pt x="95" y="0"/>
                      <a:pt x="0" y="32"/>
                      <a:pt x="17" y="180"/>
                    </a:cubicBezTo>
                    <a:close/>
                  </a:path>
                </a:pathLst>
              </a:custGeom>
              <a:noFill/>
              <a:ln w="12700" cmpd="sng">
                <a:solidFill>
                  <a:schemeClr val="bg2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>
                <a:lvl1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1pPr>
                <a:lvl2pPr marL="37931725" indent="-37474525"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2pPr>
                <a:lvl3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3pPr>
                <a:lvl4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4pPr>
                <a:lvl5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9pPr>
              </a:lstStyle>
              <a:p>
                <a:pPr eaLnBrk="1" hangingPunct="1"/>
                <a:endParaRPr lang="it-IT" altLang="it-IT"/>
              </a:p>
            </p:txBody>
          </p:sp>
          <p:sp>
            <p:nvSpPr>
              <p:cNvPr id="84" name="Freeform 68">
                <a:extLst>
                  <a:ext uri="{FF2B5EF4-FFF2-40B4-BE49-F238E27FC236}">
                    <a16:creationId xmlns:a16="http://schemas.microsoft.com/office/drawing/2014/main" id="{15CD4E7C-726F-434E-BAC1-744526419D24}"/>
                  </a:ext>
                </a:extLst>
              </p:cNvPr>
              <p:cNvSpPr>
                <a:spLocks/>
              </p:cNvSpPr>
              <p:nvPr userDrawn="1"/>
            </p:nvSpPr>
            <p:spPr bwMode="hidden">
              <a:xfrm rot="16244410" flipH="1">
                <a:off x="5172" y="3212"/>
                <a:ext cx="535" cy="645"/>
              </a:xfrm>
              <a:custGeom>
                <a:avLst/>
                <a:gdLst/>
                <a:ahLst/>
                <a:cxnLst>
                  <a:cxn ang="0">
                    <a:pos x="462" y="423"/>
                  </a:cxn>
                  <a:cxn ang="0">
                    <a:pos x="144" y="612"/>
                  </a:cxn>
                  <a:cxn ang="0">
                    <a:pos x="87" y="558"/>
                  </a:cxn>
                  <a:cxn ang="0">
                    <a:pos x="162" y="117"/>
                  </a:cxn>
                  <a:cxn ang="0">
                    <a:pos x="210" y="39"/>
                  </a:cxn>
                  <a:cxn ang="0">
                    <a:pos x="441" y="243"/>
                  </a:cxn>
                  <a:cxn ang="0">
                    <a:pos x="462" y="423"/>
                  </a:cxn>
                </a:cxnLst>
                <a:rect l="0" t="0" r="r" b="b"/>
                <a:pathLst>
                  <a:path w="535" h="645">
                    <a:moveTo>
                      <a:pt x="462" y="423"/>
                    </a:moveTo>
                    <a:cubicBezTo>
                      <a:pt x="345" y="546"/>
                      <a:pt x="198" y="582"/>
                      <a:pt x="144" y="612"/>
                    </a:cubicBezTo>
                    <a:cubicBezTo>
                      <a:pt x="60" y="645"/>
                      <a:pt x="0" y="630"/>
                      <a:pt x="87" y="558"/>
                    </a:cubicBezTo>
                    <a:cubicBezTo>
                      <a:pt x="261" y="438"/>
                      <a:pt x="378" y="387"/>
                      <a:pt x="162" y="117"/>
                    </a:cubicBezTo>
                    <a:cubicBezTo>
                      <a:pt x="74" y="0"/>
                      <a:pt x="166" y="1"/>
                      <a:pt x="210" y="39"/>
                    </a:cubicBezTo>
                    <a:cubicBezTo>
                      <a:pt x="245" y="70"/>
                      <a:pt x="401" y="171"/>
                      <a:pt x="441" y="243"/>
                    </a:cubicBezTo>
                    <a:cubicBezTo>
                      <a:pt x="480" y="300"/>
                      <a:pt x="535" y="341"/>
                      <a:pt x="462" y="423"/>
                    </a:cubicBezTo>
                    <a:close/>
                  </a:path>
                </a:pathLst>
              </a:custGeom>
              <a:noFill/>
              <a:ln w="12700" cmpd="sng">
                <a:solidFill>
                  <a:schemeClr val="accent2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>
                <a:lvl1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1pPr>
                <a:lvl2pPr marL="37931725" indent="-37474525"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2pPr>
                <a:lvl3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3pPr>
                <a:lvl4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4pPr>
                <a:lvl5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9pPr>
              </a:lstStyle>
              <a:p>
                <a:pPr eaLnBrk="1" hangingPunct="1"/>
                <a:endParaRPr lang="it-IT" altLang="it-IT"/>
              </a:p>
            </p:txBody>
          </p:sp>
          <p:sp>
            <p:nvSpPr>
              <p:cNvPr id="85" name="Freeform 69">
                <a:extLst>
                  <a:ext uri="{FF2B5EF4-FFF2-40B4-BE49-F238E27FC236}">
                    <a16:creationId xmlns:a16="http://schemas.microsoft.com/office/drawing/2014/main" id="{7B6C67C8-F3BE-6746-8785-4EBFD6B3DB5A}"/>
                  </a:ext>
                </a:extLst>
              </p:cNvPr>
              <p:cNvSpPr>
                <a:spLocks/>
              </p:cNvSpPr>
              <p:nvPr userDrawn="1"/>
            </p:nvSpPr>
            <p:spPr bwMode="hidden">
              <a:xfrm rot="2428453">
                <a:off x="4161" y="1609"/>
                <a:ext cx="802" cy="706"/>
              </a:xfrm>
              <a:custGeom>
                <a:avLst/>
                <a:gdLst/>
                <a:ahLst/>
                <a:cxnLst>
                  <a:cxn ang="0">
                    <a:pos x="742" y="110"/>
                  </a:cxn>
                  <a:cxn ang="0">
                    <a:pos x="958" y="572"/>
                  </a:cxn>
                  <a:cxn ang="0">
                    <a:pos x="847" y="638"/>
                  </a:cxn>
                  <a:cxn ang="0">
                    <a:pos x="202" y="269"/>
                  </a:cxn>
                  <a:cxn ang="0">
                    <a:pos x="163" y="173"/>
                  </a:cxn>
                  <a:cxn ang="0">
                    <a:pos x="481" y="35"/>
                  </a:cxn>
                  <a:cxn ang="0">
                    <a:pos x="742" y="110"/>
                  </a:cxn>
                </a:cxnLst>
                <a:rect l="0" t="0" r="r" b="b"/>
                <a:pathLst>
                  <a:path w="987" h="743">
                    <a:moveTo>
                      <a:pt x="742" y="110"/>
                    </a:moveTo>
                    <a:cubicBezTo>
                      <a:pt x="853" y="270"/>
                      <a:pt x="941" y="491"/>
                      <a:pt x="958" y="572"/>
                    </a:cubicBezTo>
                    <a:cubicBezTo>
                      <a:pt x="987" y="692"/>
                      <a:pt x="912" y="743"/>
                      <a:pt x="847" y="638"/>
                    </a:cubicBezTo>
                    <a:cubicBezTo>
                      <a:pt x="523" y="89"/>
                      <a:pt x="364" y="254"/>
                      <a:pt x="202" y="269"/>
                    </a:cubicBezTo>
                    <a:cubicBezTo>
                      <a:pt x="0" y="325"/>
                      <a:pt x="89" y="207"/>
                      <a:pt x="163" y="173"/>
                    </a:cubicBezTo>
                    <a:cubicBezTo>
                      <a:pt x="222" y="145"/>
                      <a:pt x="366" y="53"/>
                      <a:pt x="481" y="35"/>
                    </a:cubicBezTo>
                    <a:cubicBezTo>
                      <a:pt x="576" y="12"/>
                      <a:pt x="680" y="0"/>
                      <a:pt x="742" y="110"/>
                    </a:cubicBezTo>
                    <a:close/>
                  </a:path>
                </a:pathLst>
              </a:custGeom>
              <a:noFill/>
              <a:ln w="12700" cmpd="sng">
                <a:solidFill>
                  <a:schemeClr val="accent2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>
                <a:lvl1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1pPr>
                <a:lvl2pPr marL="37931725" indent="-37474525"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2pPr>
                <a:lvl3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3pPr>
                <a:lvl4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4pPr>
                <a:lvl5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9pPr>
              </a:lstStyle>
              <a:p>
                <a:pPr eaLnBrk="1" hangingPunct="1"/>
                <a:endParaRPr lang="it-IT" altLang="it-IT"/>
              </a:p>
            </p:txBody>
          </p:sp>
          <p:sp>
            <p:nvSpPr>
              <p:cNvPr id="86" name="Freeform 70">
                <a:extLst>
                  <a:ext uri="{FF2B5EF4-FFF2-40B4-BE49-F238E27FC236}">
                    <a16:creationId xmlns:a16="http://schemas.microsoft.com/office/drawing/2014/main" id="{9CE7C95B-B252-5245-8F11-3A1AC9AFC153}"/>
                  </a:ext>
                </a:extLst>
              </p:cNvPr>
              <p:cNvSpPr>
                <a:spLocks/>
              </p:cNvSpPr>
              <p:nvPr userDrawn="1"/>
            </p:nvSpPr>
            <p:spPr bwMode="hidden">
              <a:xfrm rot="6284068">
                <a:off x="4899" y="775"/>
                <a:ext cx="640" cy="797"/>
              </a:xfrm>
              <a:custGeom>
                <a:avLst/>
                <a:gdLst/>
                <a:ahLst/>
                <a:cxnLst>
                  <a:cxn ang="0">
                    <a:pos x="600" y="216"/>
                  </a:cxn>
                  <a:cxn ang="0">
                    <a:pos x="598" y="658"/>
                  </a:cxn>
                  <a:cxn ang="0">
                    <a:pos x="507" y="691"/>
                  </a:cxn>
                  <a:cxn ang="0">
                    <a:pos x="147" y="354"/>
                  </a:cxn>
                  <a:cxn ang="0">
                    <a:pos x="84" y="249"/>
                  </a:cxn>
                  <a:cxn ang="0">
                    <a:pos x="423" y="96"/>
                  </a:cxn>
                  <a:cxn ang="0">
                    <a:pos x="600" y="216"/>
                  </a:cxn>
                </a:cxnLst>
                <a:rect l="0" t="0" r="r" b="b"/>
                <a:pathLst>
                  <a:path w="640" h="797">
                    <a:moveTo>
                      <a:pt x="600" y="216"/>
                    </a:moveTo>
                    <a:cubicBezTo>
                      <a:pt x="640" y="379"/>
                      <a:pt x="604" y="584"/>
                      <a:pt x="598" y="658"/>
                    </a:cubicBezTo>
                    <a:cubicBezTo>
                      <a:pt x="592" y="766"/>
                      <a:pt x="528" y="797"/>
                      <a:pt x="507" y="691"/>
                    </a:cubicBezTo>
                    <a:cubicBezTo>
                      <a:pt x="495" y="276"/>
                      <a:pt x="255" y="360"/>
                      <a:pt x="147" y="354"/>
                    </a:cubicBezTo>
                    <a:cubicBezTo>
                      <a:pt x="0" y="350"/>
                      <a:pt x="18" y="294"/>
                      <a:pt x="84" y="249"/>
                    </a:cubicBezTo>
                    <a:cubicBezTo>
                      <a:pt x="147" y="204"/>
                      <a:pt x="339" y="108"/>
                      <a:pt x="423" y="96"/>
                    </a:cubicBezTo>
                    <a:cubicBezTo>
                      <a:pt x="477" y="81"/>
                      <a:pt x="585" y="0"/>
                      <a:pt x="600" y="216"/>
                    </a:cubicBezTo>
                    <a:close/>
                  </a:path>
                </a:pathLst>
              </a:custGeom>
              <a:noFill/>
              <a:ln w="12700" cmpd="sng">
                <a:solidFill>
                  <a:schemeClr val="accent2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>
                <a:lvl1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1pPr>
                <a:lvl2pPr marL="37931725" indent="-37474525"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2pPr>
                <a:lvl3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3pPr>
                <a:lvl4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4pPr>
                <a:lvl5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9pPr>
              </a:lstStyle>
              <a:p>
                <a:pPr eaLnBrk="1" hangingPunct="1"/>
                <a:endParaRPr lang="it-IT" altLang="it-IT"/>
              </a:p>
            </p:txBody>
          </p:sp>
          <p:sp>
            <p:nvSpPr>
              <p:cNvPr id="87" name="Freeform 71">
                <a:extLst>
                  <a:ext uri="{FF2B5EF4-FFF2-40B4-BE49-F238E27FC236}">
                    <a16:creationId xmlns:a16="http://schemas.microsoft.com/office/drawing/2014/main" id="{C742D9DF-F822-E04A-83F2-03DE9FFC5323}"/>
                  </a:ext>
                </a:extLst>
              </p:cNvPr>
              <p:cNvSpPr>
                <a:spLocks/>
              </p:cNvSpPr>
              <p:nvPr userDrawn="1"/>
            </p:nvSpPr>
            <p:spPr bwMode="hidden">
              <a:xfrm rot="21011466" flipV="1">
                <a:off x="5122" y="9"/>
                <a:ext cx="640" cy="797"/>
              </a:xfrm>
              <a:custGeom>
                <a:avLst/>
                <a:gdLst/>
                <a:ahLst/>
                <a:cxnLst>
                  <a:cxn ang="0">
                    <a:pos x="600" y="216"/>
                  </a:cxn>
                  <a:cxn ang="0">
                    <a:pos x="598" y="658"/>
                  </a:cxn>
                  <a:cxn ang="0">
                    <a:pos x="507" y="691"/>
                  </a:cxn>
                  <a:cxn ang="0">
                    <a:pos x="147" y="354"/>
                  </a:cxn>
                  <a:cxn ang="0">
                    <a:pos x="84" y="249"/>
                  </a:cxn>
                  <a:cxn ang="0">
                    <a:pos x="423" y="96"/>
                  </a:cxn>
                  <a:cxn ang="0">
                    <a:pos x="600" y="216"/>
                  </a:cxn>
                </a:cxnLst>
                <a:rect l="0" t="0" r="r" b="b"/>
                <a:pathLst>
                  <a:path w="640" h="797">
                    <a:moveTo>
                      <a:pt x="600" y="216"/>
                    </a:moveTo>
                    <a:cubicBezTo>
                      <a:pt x="640" y="379"/>
                      <a:pt x="604" y="584"/>
                      <a:pt x="598" y="658"/>
                    </a:cubicBezTo>
                    <a:cubicBezTo>
                      <a:pt x="592" y="766"/>
                      <a:pt x="528" y="797"/>
                      <a:pt x="507" y="691"/>
                    </a:cubicBezTo>
                    <a:cubicBezTo>
                      <a:pt x="495" y="276"/>
                      <a:pt x="255" y="360"/>
                      <a:pt x="147" y="354"/>
                    </a:cubicBezTo>
                    <a:cubicBezTo>
                      <a:pt x="0" y="350"/>
                      <a:pt x="18" y="294"/>
                      <a:pt x="84" y="249"/>
                    </a:cubicBezTo>
                    <a:cubicBezTo>
                      <a:pt x="147" y="204"/>
                      <a:pt x="339" y="108"/>
                      <a:pt x="423" y="96"/>
                    </a:cubicBezTo>
                    <a:cubicBezTo>
                      <a:pt x="477" y="81"/>
                      <a:pt x="585" y="0"/>
                      <a:pt x="600" y="216"/>
                    </a:cubicBezTo>
                    <a:close/>
                  </a:path>
                </a:pathLst>
              </a:custGeom>
              <a:noFill/>
              <a:ln w="12700" cmpd="sng">
                <a:solidFill>
                  <a:schemeClr val="accent2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>
                <a:lvl1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1pPr>
                <a:lvl2pPr marL="37931725" indent="-37474525"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2pPr>
                <a:lvl3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3pPr>
                <a:lvl4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4pPr>
                <a:lvl5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9pPr>
              </a:lstStyle>
              <a:p>
                <a:pPr eaLnBrk="1" hangingPunct="1"/>
                <a:endParaRPr lang="it-IT" altLang="it-IT"/>
              </a:p>
            </p:txBody>
          </p:sp>
          <p:sp>
            <p:nvSpPr>
              <p:cNvPr id="88" name="Freeform 72">
                <a:extLst>
                  <a:ext uri="{FF2B5EF4-FFF2-40B4-BE49-F238E27FC236}">
                    <a16:creationId xmlns:a16="http://schemas.microsoft.com/office/drawing/2014/main" id="{140B5303-859B-834B-9DB7-4A6CD8F28007}"/>
                  </a:ext>
                </a:extLst>
              </p:cNvPr>
              <p:cNvSpPr>
                <a:spLocks/>
              </p:cNvSpPr>
              <p:nvPr userDrawn="1"/>
            </p:nvSpPr>
            <p:spPr bwMode="hidden">
              <a:xfrm rot="563450" flipH="1">
                <a:off x="3823" y="463"/>
                <a:ext cx="535" cy="645"/>
              </a:xfrm>
              <a:custGeom>
                <a:avLst/>
                <a:gdLst/>
                <a:ahLst/>
                <a:cxnLst>
                  <a:cxn ang="0">
                    <a:pos x="462" y="423"/>
                  </a:cxn>
                  <a:cxn ang="0">
                    <a:pos x="144" y="612"/>
                  </a:cxn>
                  <a:cxn ang="0">
                    <a:pos x="87" y="558"/>
                  </a:cxn>
                  <a:cxn ang="0">
                    <a:pos x="162" y="117"/>
                  </a:cxn>
                  <a:cxn ang="0">
                    <a:pos x="210" y="39"/>
                  </a:cxn>
                  <a:cxn ang="0">
                    <a:pos x="441" y="243"/>
                  </a:cxn>
                  <a:cxn ang="0">
                    <a:pos x="462" y="423"/>
                  </a:cxn>
                </a:cxnLst>
                <a:rect l="0" t="0" r="r" b="b"/>
                <a:pathLst>
                  <a:path w="535" h="645">
                    <a:moveTo>
                      <a:pt x="462" y="423"/>
                    </a:moveTo>
                    <a:cubicBezTo>
                      <a:pt x="345" y="546"/>
                      <a:pt x="198" y="582"/>
                      <a:pt x="144" y="612"/>
                    </a:cubicBezTo>
                    <a:cubicBezTo>
                      <a:pt x="60" y="645"/>
                      <a:pt x="0" y="630"/>
                      <a:pt x="87" y="558"/>
                    </a:cubicBezTo>
                    <a:cubicBezTo>
                      <a:pt x="261" y="438"/>
                      <a:pt x="378" y="387"/>
                      <a:pt x="162" y="117"/>
                    </a:cubicBezTo>
                    <a:cubicBezTo>
                      <a:pt x="74" y="0"/>
                      <a:pt x="166" y="1"/>
                      <a:pt x="210" y="39"/>
                    </a:cubicBezTo>
                    <a:cubicBezTo>
                      <a:pt x="245" y="70"/>
                      <a:pt x="401" y="171"/>
                      <a:pt x="441" y="243"/>
                    </a:cubicBezTo>
                    <a:cubicBezTo>
                      <a:pt x="480" y="300"/>
                      <a:pt x="535" y="341"/>
                      <a:pt x="462" y="423"/>
                    </a:cubicBezTo>
                    <a:close/>
                  </a:path>
                </a:pathLst>
              </a:custGeom>
              <a:noFill/>
              <a:ln w="12700" cmpd="sng">
                <a:solidFill>
                  <a:schemeClr val="accent2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>
                <a:lvl1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1pPr>
                <a:lvl2pPr marL="37931725" indent="-37474525"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2pPr>
                <a:lvl3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3pPr>
                <a:lvl4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4pPr>
                <a:lvl5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9pPr>
              </a:lstStyle>
              <a:p>
                <a:pPr eaLnBrk="1" hangingPunct="1"/>
                <a:endParaRPr lang="it-IT" altLang="it-IT"/>
              </a:p>
            </p:txBody>
          </p:sp>
          <p:sp>
            <p:nvSpPr>
              <p:cNvPr id="89" name="Freeform 73">
                <a:extLst>
                  <a:ext uri="{FF2B5EF4-FFF2-40B4-BE49-F238E27FC236}">
                    <a16:creationId xmlns:a16="http://schemas.microsoft.com/office/drawing/2014/main" id="{27D9261E-BE03-204F-9B13-AD2BCB01A2F4}"/>
                  </a:ext>
                </a:extLst>
              </p:cNvPr>
              <p:cNvSpPr>
                <a:spLocks/>
              </p:cNvSpPr>
              <p:nvPr userDrawn="1"/>
            </p:nvSpPr>
            <p:spPr bwMode="hidden">
              <a:xfrm rot="6521641">
                <a:off x="5097" y="2955"/>
                <a:ext cx="687" cy="609"/>
              </a:xfrm>
              <a:custGeom>
                <a:avLst/>
                <a:gdLst/>
                <a:ahLst/>
                <a:cxnLst>
                  <a:cxn ang="0">
                    <a:pos x="144" y="45"/>
                  </a:cxn>
                  <a:cxn ang="0">
                    <a:pos x="546" y="9"/>
                  </a:cxn>
                  <a:cxn ang="0">
                    <a:pos x="582" y="99"/>
                  </a:cxn>
                  <a:cxn ang="0">
                    <a:pos x="123" y="462"/>
                  </a:cxn>
                  <a:cxn ang="0">
                    <a:pos x="27" y="438"/>
                  </a:cxn>
                  <a:cxn ang="0">
                    <a:pos x="12" y="210"/>
                  </a:cxn>
                  <a:cxn ang="0">
                    <a:pos x="144" y="45"/>
                  </a:cxn>
                </a:cxnLst>
                <a:rect l="0" t="0" r="r" b="b"/>
                <a:pathLst>
                  <a:path w="687" h="609">
                    <a:moveTo>
                      <a:pt x="144" y="45"/>
                    </a:moveTo>
                    <a:cubicBezTo>
                      <a:pt x="306" y="0"/>
                      <a:pt x="472" y="5"/>
                      <a:pt x="546" y="9"/>
                    </a:cubicBezTo>
                    <a:cubicBezTo>
                      <a:pt x="654" y="12"/>
                      <a:pt x="687" y="75"/>
                      <a:pt x="582" y="99"/>
                    </a:cubicBezTo>
                    <a:cubicBezTo>
                      <a:pt x="81" y="144"/>
                      <a:pt x="162" y="423"/>
                      <a:pt x="123" y="462"/>
                    </a:cubicBezTo>
                    <a:cubicBezTo>
                      <a:pt x="123" y="609"/>
                      <a:pt x="39" y="495"/>
                      <a:pt x="27" y="438"/>
                    </a:cubicBezTo>
                    <a:cubicBezTo>
                      <a:pt x="18" y="393"/>
                      <a:pt x="0" y="291"/>
                      <a:pt x="12" y="210"/>
                    </a:cubicBezTo>
                    <a:cubicBezTo>
                      <a:pt x="15" y="141"/>
                      <a:pt x="36" y="66"/>
                      <a:pt x="144" y="45"/>
                    </a:cubicBezTo>
                    <a:close/>
                  </a:path>
                </a:pathLst>
              </a:custGeom>
              <a:noFill/>
              <a:ln w="12700" cmpd="sng">
                <a:solidFill>
                  <a:schemeClr val="tx2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>
                <a:lvl1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1pPr>
                <a:lvl2pPr marL="37931725" indent="-37474525"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2pPr>
                <a:lvl3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3pPr>
                <a:lvl4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4pPr>
                <a:lvl5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9pPr>
              </a:lstStyle>
              <a:p>
                <a:pPr eaLnBrk="1" hangingPunct="1"/>
                <a:endParaRPr lang="it-IT" altLang="it-IT"/>
              </a:p>
            </p:txBody>
          </p:sp>
          <p:sp>
            <p:nvSpPr>
              <p:cNvPr id="90" name="Freeform 74">
                <a:extLst>
                  <a:ext uri="{FF2B5EF4-FFF2-40B4-BE49-F238E27FC236}">
                    <a16:creationId xmlns:a16="http://schemas.microsoft.com/office/drawing/2014/main" id="{196A945F-9ABE-A847-AB77-28D72AA3D5E0}"/>
                  </a:ext>
                </a:extLst>
              </p:cNvPr>
              <p:cNvSpPr>
                <a:spLocks/>
              </p:cNvSpPr>
              <p:nvPr userDrawn="1"/>
            </p:nvSpPr>
            <p:spPr bwMode="hidden">
              <a:xfrm>
                <a:off x="4287" y="2587"/>
                <a:ext cx="987" cy="743"/>
              </a:xfrm>
              <a:custGeom>
                <a:avLst/>
                <a:gdLst/>
                <a:ahLst/>
                <a:cxnLst>
                  <a:cxn ang="0">
                    <a:pos x="742" y="110"/>
                  </a:cxn>
                  <a:cxn ang="0">
                    <a:pos x="958" y="572"/>
                  </a:cxn>
                  <a:cxn ang="0">
                    <a:pos x="847" y="638"/>
                  </a:cxn>
                  <a:cxn ang="0">
                    <a:pos x="202" y="269"/>
                  </a:cxn>
                  <a:cxn ang="0">
                    <a:pos x="163" y="173"/>
                  </a:cxn>
                  <a:cxn ang="0">
                    <a:pos x="481" y="35"/>
                  </a:cxn>
                  <a:cxn ang="0">
                    <a:pos x="742" y="110"/>
                  </a:cxn>
                </a:cxnLst>
                <a:rect l="0" t="0" r="r" b="b"/>
                <a:pathLst>
                  <a:path w="987" h="743">
                    <a:moveTo>
                      <a:pt x="742" y="110"/>
                    </a:moveTo>
                    <a:cubicBezTo>
                      <a:pt x="853" y="270"/>
                      <a:pt x="941" y="491"/>
                      <a:pt x="958" y="572"/>
                    </a:cubicBezTo>
                    <a:cubicBezTo>
                      <a:pt x="987" y="692"/>
                      <a:pt x="912" y="743"/>
                      <a:pt x="847" y="638"/>
                    </a:cubicBezTo>
                    <a:cubicBezTo>
                      <a:pt x="523" y="89"/>
                      <a:pt x="364" y="254"/>
                      <a:pt x="202" y="269"/>
                    </a:cubicBezTo>
                    <a:cubicBezTo>
                      <a:pt x="0" y="325"/>
                      <a:pt x="89" y="207"/>
                      <a:pt x="163" y="173"/>
                    </a:cubicBezTo>
                    <a:cubicBezTo>
                      <a:pt x="222" y="145"/>
                      <a:pt x="366" y="53"/>
                      <a:pt x="481" y="35"/>
                    </a:cubicBezTo>
                    <a:cubicBezTo>
                      <a:pt x="576" y="12"/>
                      <a:pt x="680" y="0"/>
                      <a:pt x="742" y="110"/>
                    </a:cubicBezTo>
                    <a:close/>
                  </a:path>
                </a:pathLst>
              </a:custGeom>
              <a:noFill/>
              <a:ln w="12700" cmpd="sng">
                <a:solidFill>
                  <a:schemeClr val="tx2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>
                <a:lvl1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1pPr>
                <a:lvl2pPr marL="37931725" indent="-37474525"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2pPr>
                <a:lvl3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3pPr>
                <a:lvl4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4pPr>
                <a:lvl5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9pPr>
              </a:lstStyle>
              <a:p>
                <a:pPr eaLnBrk="1" hangingPunct="1"/>
                <a:endParaRPr lang="it-IT" altLang="it-IT"/>
              </a:p>
            </p:txBody>
          </p:sp>
          <p:sp>
            <p:nvSpPr>
              <p:cNvPr id="91" name="Freeform 75">
                <a:extLst>
                  <a:ext uri="{FF2B5EF4-FFF2-40B4-BE49-F238E27FC236}">
                    <a16:creationId xmlns:a16="http://schemas.microsoft.com/office/drawing/2014/main" id="{8F5D570E-47C0-D748-838C-3E12ED45652C}"/>
                  </a:ext>
                </a:extLst>
              </p:cNvPr>
              <p:cNvSpPr>
                <a:spLocks/>
              </p:cNvSpPr>
              <p:nvPr userDrawn="1"/>
            </p:nvSpPr>
            <p:spPr bwMode="hidden">
              <a:xfrm>
                <a:off x="4171" y="3240"/>
                <a:ext cx="650" cy="648"/>
              </a:xfrm>
              <a:custGeom>
                <a:avLst/>
                <a:gdLst/>
                <a:ahLst/>
                <a:cxnLst>
                  <a:cxn ang="0">
                    <a:pos x="468" y="114"/>
                  </a:cxn>
                  <a:cxn ang="0">
                    <a:pos x="621" y="453"/>
                  </a:cxn>
                  <a:cxn ang="0">
                    <a:pos x="522" y="495"/>
                  </a:cxn>
                  <a:cxn ang="0">
                    <a:pos x="105" y="519"/>
                  </a:cxn>
                  <a:cxn ang="0">
                    <a:pos x="30" y="450"/>
                  </a:cxn>
                  <a:cxn ang="0">
                    <a:pos x="231" y="84"/>
                  </a:cxn>
                  <a:cxn ang="0">
                    <a:pos x="468" y="114"/>
                  </a:cxn>
                </a:cxnLst>
                <a:rect l="0" t="0" r="r" b="b"/>
                <a:pathLst>
                  <a:path w="650" h="648">
                    <a:moveTo>
                      <a:pt x="468" y="114"/>
                    </a:moveTo>
                    <a:cubicBezTo>
                      <a:pt x="579" y="274"/>
                      <a:pt x="604" y="372"/>
                      <a:pt x="621" y="453"/>
                    </a:cubicBezTo>
                    <a:cubicBezTo>
                      <a:pt x="650" y="573"/>
                      <a:pt x="587" y="600"/>
                      <a:pt x="522" y="495"/>
                    </a:cubicBezTo>
                    <a:cubicBezTo>
                      <a:pt x="330" y="99"/>
                      <a:pt x="171" y="417"/>
                      <a:pt x="105" y="519"/>
                    </a:cubicBezTo>
                    <a:cubicBezTo>
                      <a:pt x="51" y="648"/>
                      <a:pt x="0" y="525"/>
                      <a:pt x="30" y="450"/>
                    </a:cubicBezTo>
                    <a:cubicBezTo>
                      <a:pt x="39" y="381"/>
                      <a:pt x="132" y="180"/>
                      <a:pt x="231" y="84"/>
                    </a:cubicBezTo>
                    <a:cubicBezTo>
                      <a:pt x="321" y="0"/>
                      <a:pt x="406" y="4"/>
                      <a:pt x="468" y="114"/>
                    </a:cubicBezTo>
                    <a:close/>
                  </a:path>
                </a:pathLst>
              </a:custGeom>
              <a:noFill/>
              <a:ln w="12700" cmpd="sng">
                <a:solidFill>
                  <a:schemeClr val="tx2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>
                <a:lvl1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1pPr>
                <a:lvl2pPr marL="37931725" indent="-37474525"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2pPr>
                <a:lvl3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3pPr>
                <a:lvl4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4pPr>
                <a:lvl5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9pPr>
              </a:lstStyle>
              <a:p>
                <a:pPr eaLnBrk="1" hangingPunct="1"/>
                <a:endParaRPr lang="it-IT" altLang="it-IT"/>
              </a:p>
            </p:txBody>
          </p:sp>
          <p:sp>
            <p:nvSpPr>
              <p:cNvPr id="92" name="Freeform 76">
                <a:extLst>
                  <a:ext uri="{FF2B5EF4-FFF2-40B4-BE49-F238E27FC236}">
                    <a16:creationId xmlns:a16="http://schemas.microsoft.com/office/drawing/2014/main" id="{4C0767DE-A37B-0946-90BB-A1B6E041CDB0}"/>
                  </a:ext>
                </a:extLst>
              </p:cNvPr>
              <p:cNvSpPr>
                <a:spLocks/>
              </p:cNvSpPr>
              <p:nvPr userDrawn="1"/>
            </p:nvSpPr>
            <p:spPr bwMode="hidden">
              <a:xfrm rot="5844778">
                <a:off x="5044" y="3610"/>
                <a:ext cx="640" cy="797"/>
              </a:xfrm>
              <a:custGeom>
                <a:avLst/>
                <a:gdLst/>
                <a:ahLst/>
                <a:cxnLst>
                  <a:cxn ang="0">
                    <a:pos x="600" y="216"/>
                  </a:cxn>
                  <a:cxn ang="0">
                    <a:pos x="598" y="658"/>
                  </a:cxn>
                  <a:cxn ang="0">
                    <a:pos x="507" y="691"/>
                  </a:cxn>
                  <a:cxn ang="0">
                    <a:pos x="147" y="354"/>
                  </a:cxn>
                  <a:cxn ang="0">
                    <a:pos x="84" y="249"/>
                  </a:cxn>
                  <a:cxn ang="0">
                    <a:pos x="423" y="96"/>
                  </a:cxn>
                  <a:cxn ang="0">
                    <a:pos x="600" y="216"/>
                  </a:cxn>
                </a:cxnLst>
                <a:rect l="0" t="0" r="r" b="b"/>
                <a:pathLst>
                  <a:path w="640" h="797">
                    <a:moveTo>
                      <a:pt x="600" y="216"/>
                    </a:moveTo>
                    <a:cubicBezTo>
                      <a:pt x="640" y="379"/>
                      <a:pt x="604" y="584"/>
                      <a:pt x="598" y="658"/>
                    </a:cubicBezTo>
                    <a:cubicBezTo>
                      <a:pt x="592" y="766"/>
                      <a:pt x="528" y="797"/>
                      <a:pt x="507" y="691"/>
                    </a:cubicBezTo>
                    <a:cubicBezTo>
                      <a:pt x="495" y="276"/>
                      <a:pt x="255" y="360"/>
                      <a:pt x="147" y="354"/>
                    </a:cubicBezTo>
                    <a:cubicBezTo>
                      <a:pt x="0" y="350"/>
                      <a:pt x="18" y="294"/>
                      <a:pt x="84" y="249"/>
                    </a:cubicBezTo>
                    <a:cubicBezTo>
                      <a:pt x="147" y="204"/>
                      <a:pt x="339" y="108"/>
                      <a:pt x="423" y="96"/>
                    </a:cubicBezTo>
                    <a:cubicBezTo>
                      <a:pt x="477" y="81"/>
                      <a:pt x="585" y="0"/>
                      <a:pt x="600" y="216"/>
                    </a:cubicBezTo>
                    <a:close/>
                  </a:path>
                </a:pathLst>
              </a:custGeom>
              <a:noFill/>
              <a:ln w="12700" cmpd="sng">
                <a:solidFill>
                  <a:schemeClr val="tx2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>
                <a:lvl1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1pPr>
                <a:lvl2pPr marL="37931725" indent="-37474525"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2pPr>
                <a:lvl3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3pPr>
                <a:lvl4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4pPr>
                <a:lvl5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9pPr>
              </a:lstStyle>
              <a:p>
                <a:pPr eaLnBrk="1" hangingPunct="1"/>
                <a:endParaRPr lang="it-IT" altLang="it-IT"/>
              </a:p>
            </p:txBody>
          </p:sp>
          <p:sp>
            <p:nvSpPr>
              <p:cNvPr id="93" name="Freeform 77">
                <a:extLst>
                  <a:ext uri="{FF2B5EF4-FFF2-40B4-BE49-F238E27FC236}">
                    <a16:creationId xmlns:a16="http://schemas.microsoft.com/office/drawing/2014/main" id="{908AD41C-13A3-4645-B0EA-84AB0EEC0C38}"/>
                  </a:ext>
                </a:extLst>
              </p:cNvPr>
              <p:cNvSpPr>
                <a:spLocks/>
              </p:cNvSpPr>
              <p:nvPr userDrawn="1"/>
            </p:nvSpPr>
            <p:spPr bwMode="hidden">
              <a:xfrm>
                <a:off x="4852" y="2040"/>
                <a:ext cx="687" cy="609"/>
              </a:xfrm>
              <a:custGeom>
                <a:avLst/>
                <a:gdLst/>
                <a:ahLst/>
                <a:cxnLst>
                  <a:cxn ang="0">
                    <a:pos x="144" y="45"/>
                  </a:cxn>
                  <a:cxn ang="0">
                    <a:pos x="546" y="9"/>
                  </a:cxn>
                  <a:cxn ang="0">
                    <a:pos x="582" y="99"/>
                  </a:cxn>
                  <a:cxn ang="0">
                    <a:pos x="123" y="462"/>
                  </a:cxn>
                  <a:cxn ang="0">
                    <a:pos x="27" y="438"/>
                  </a:cxn>
                  <a:cxn ang="0">
                    <a:pos x="12" y="210"/>
                  </a:cxn>
                  <a:cxn ang="0">
                    <a:pos x="144" y="45"/>
                  </a:cxn>
                </a:cxnLst>
                <a:rect l="0" t="0" r="r" b="b"/>
                <a:pathLst>
                  <a:path w="687" h="609">
                    <a:moveTo>
                      <a:pt x="144" y="45"/>
                    </a:moveTo>
                    <a:cubicBezTo>
                      <a:pt x="306" y="0"/>
                      <a:pt x="472" y="5"/>
                      <a:pt x="546" y="9"/>
                    </a:cubicBezTo>
                    <a:cubicBezTo>
                      <a:pt x="654" y="12"/>
                      <a:pt x="687" y="75"/>
                      <a:pt x="582" y="99"/>
                    </a:cubicBezTo>
                    <a:cubicBezTo>
                      <a:pt x="81" y="144"/>
                      <a:pt x="162" y="423"/>
                      <a:pt x="123" y="462"/>
                    </a:cubicBezTo>
                    <a:cubicBezTo>
                      <a:pt x="123" y="609"/>
                      <a:pt x="39" y="495"/>
                      <a:pt x="27" y="438"/>
                    </a:cubicBezTo>
                    <a:cubicBezTo>
                      <a:pt x="18" y="393"/>
                      <a:pt x="0" y="291"/>
                      <a:pt x="12" y="210"/>
                    </a:cubicBezTo>
                    <a:cubicBezTo>
                      <a:pt x="15" y="141"/>
                      <a:pt x="36" y="66"/>
                      <a:pt x="144" y="45"/>
                    </a:cubicBezTo>
                    <a:close/>
                  </a:path>
                </a:pathLst>
              </a:custGeom>
              <a:noFill/>
              <a:ln w="12700" cmpd="sng">
                <a:solidFill>
                  <a:schemeClr val="bg2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>
                <a:lvl1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1pPr>
                <a:lvl2pPr marL="37931725" indent="-37474525"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2pPr>
                <a:lvl3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3pPr>
                <a:lvl4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4pPr>
                <a:lvl5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9pPr>
              </a:lstStyle>
              <a:p>
                <a:pPr eaLnBrk="1" hangingPunct="1"/>
                <a:endParaRPr lang="it-IT" altLang="it-IT"/>
              </a:p>
            </p:txBody>
          </p:sp>
          <p:sp>
            <p:nvSpPr>
              <p:cNvPr id="94" name="Freeform 78">
                <a:extLst>
                  <a:ext uri="{FF2B5EF4-FFF2-40B4-BE49-F238E27FC236}">
                    <a16:creationId xmlns:a16="http://schemas.microsoft.com/office/drawing/2014/main" id="{324420E0-1D42-D642-9498-4DB0CEFBCEAE}"/>
                  </a:ext>
                </a:extLst>
              </p:cNvPr>
              <p:cNvSpPr>
                <a:spLocks/>
              </p:cNvSpPr>
              <p:nvPr userDrawn="1"/>
            </p:nvSpPr>
            <p:spPr bwMode="hidden">
              <a:xfrm rot="3318475">
                <a:off x="4101" y="2015"/>
                <a:ext cx="640" cy="797"/>
              </a:xfrm>
              <a:custGeom>
                <a:avLst/>
                <a:gdLst/>
                <a:ahLst/>
                <a:cxnLst>
                  <a:cxn ang="0">
                    <a:pos x="600" y="216"/>
                  </a:cxn>
                  <a:cxn ang="0">
                    <a:pos x="598" y="658"/>
                  </a:cxn>
                  <a:cxn ang="0">
                    <a:pos x="507" y="691"/>
                  </a:cxn>
                  <a:cxn ang="0">
                    <a:pos x="147" y="354"/>
                  </a:cxn>
                  <a:cxn ang="0">
                    <a:pos x="84" y="249"/>
                  </a:cxn>
                  <a:cxn ang="0">
                    <a:pos x="423" y="96"/>
                  </a:cxn>
                  <a:cxn ang="0">
                    <a:pos x="600" y="216"/>
                  </a:cxn>
                </a:cxnLst>
                <a:rect l="0" t="0" r="r" b="b"/>
                <a:pathLst>
                  <a:path w="640" h="797">
                    <a:moveTo>
                      <a:pt x="600" y="216"/>
                    </a:moveTo>
                    <a:cubicBezTo>
                      <a:pt x="640" y="379"/>
                      <a:pt x="604" y="584"/>
                      <a:pt x="598" y="658"/>
                    </a:cubicBezTo>
                    <a:cubicBezTo>
                      <a:pt x="592" y="766"/>
                      <a:pt x="528" y="797"/>
                      <a:pt x="507" y="691"/>
                    </a:cubicBezTo>
                    <a:cubicBezTo>
                      <a:pt x="495" y="276"/>
                      <a:pt x="255" y="360"/>
                      <a:pt x="147" y="354"/>
                    </a:cubicBezTo>
                    <a:cubicBezTo>
                      <a:pt x="0" y="350"/>
                      <a:pt x="18" y="294"/>
                      <a:pt x="84" y="249"/>
                    </a:cubicBezTo>
                    <a:cubicBezTo>
                      <a:pt x="147" y="204"/>
                      <a:pt x="339" y="108"/>
                      <a:pt x="423" y="96"/>
                    </a:cubicBezTo>
                    <a:cubicBezTo>
                      <a:pt x="477" y="81"/>
                      <a:pt x="585" y="0"/>
                      <a:pt x="600" y="216"/>
                    </a:cubicBezTo>
                    <a:close/>
                  </a:path>
                </a:pathLst>
              </a:custGeom>
              <a:noFill/>
              <a:ln w="12700" cmpd="sng">
                <a:solidFill>
                  <a:schemeClr val="bg2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>
                <a:lvl1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1pPr>
                <a:lvl2pPr marL="37931725" indent="-37474525"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2pPr>
                <a:lvl3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3pPr>
                <a:lvl4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4pPr>
                <a:lvl5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9pPr>
              </a:lstStyle>
              <a:p>
                <a:pPr eaLnBrk="1" hangingPunct="1"/>
                <a:endParaRPr lang="it-IT" altLang="it-IT"/>
              </a:p>
            </p:txBody>
          </p:sp>
          <p:sp>
            <p:nvSpPr>
              <p:cNvPr id="95" name="Freeform 79">
                <a:extLst>
                  <a:ext uri="{FF2B5EF4-FFF2-40B4-BE49-F238E27FC236}">
                    <a16:creationId xmlns:a16="http://schemas.microsoft.com/office/drawing/2014/main" id="{FDC71CCD-39DB-FB4F-A9B3-BE0220BBB8BB}"/>
                  </a:ext>
                </a:extLst>
              </p:cNvPr>
              <p:cNvSpPr>
                <a:spLocks/>
              </p:cNvSpPr>
              <p:nvPr userDrawn="1"/>
            </p:nvSpPr>
            <p:spPr bwMode="hidden">
              <a:xfrm rot="20976686" flipH="1">
                <a:off x="4923" y="3684"/>
                <a:ext cx="535" cy="645"/>
              </a:xfrm>
              <a:custGeom>
                <a:avLst/>
                <a:gdLst/>
                <a:ahLst/>
                <a:cxnLst>
                  <a:cxn ang="0">
                    <a:pos x="462" y="423"/>
                  </a:cxn>
                  <a:cxn ang="0">
                    <a:pos x="144" y="612"/>
                  </a:cxn>
                  <a:cxn ang="0">
                    <a:pos x="87" y="558"/>
                  </a:cxn>
                  <a:cxn ang="0">
                    <a:pos x="162" y="117"/>
                  </a:cxn>
                  <a:cxn ang="0">
                    <a:pos x="210" y="39"/>
                  </a:cxn>
                  <a:cxn ang="0">
                    <a:pos x="441" y="243"/>
                  </a:cxn>
                  <a:cxn ang="0">
                    <a:pos x="462" y="423"/>
                  </a:cxn>
                </a:cxnLst>
                <a:rect l="0" t="0" r="r" b="b"/>
                <a:pathLst>
                  <a:path w="535" h="645">
                    <a:moveTo>
                      <a:pt x="462" y="423"/>
                    </a:moveTo>
                    <a:cubicBezTo>
                      <a:pt x="345" y="546"/>
                      <a:pt x="198" y="582"/>
                      <a:pt x="144" y="612"/>
                    </a:cubicBezTo>
                    <a:cubicBezTo>
                      <a:pt x="60" y="645"/>
                      <a:pt x="0" y="630"/>
                      <a:pt x="87" y="558"/>
                    </a:cubicBezTo>
                    <a:cubicBezTo>
                      <a:pt x="261" y="438"/>
                      <a:pt x="378" y="387"/>
                      <a:pt x="162" y="117"/>
                    </a:cubicBezTo>
                    <a:cubicBezTo>
                      <a:pt x="74" y="0"/>
                      <a:pt x="166" y="1"/>
                      <a:pt x="210" y="39"/>
                    </a:cubicBezTo>
                    <a:cubicBezTo>
                      <a:pt x="245" y="70"/>
                      <a:pt x="401" y="171"/>
                      <a:pt x="441" y="243"/>
                    </a:cubicBezTo>
                    <a:cubicBezTo>
                      <a:pt x="480" y="300"/>
                      <a:pt x="535" y="341"/>
                      <a:pt x="462" y="423"/>
                    </a:cubicBezTo>
                    <a:close/>
                  </a:path>
                </a:pathLst>
              </a:custGeom>
              <a:noFill/>
              <a:ln w="12700" cmpd="sng">
                <a:solidFill>
                  <a:schemeClr val="bg2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>
                <a:lvl1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1pPr>
                <a:lvl2pPr marL="37931725" indent="-37474525"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2pPr>
                <a:lvl3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3pPr>
                <a:lvl4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4pPr>
                <a:lvl5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9pPr>
              </a:lstStyle>
              <a:p>
                <a:pPr eaLnBrk="1" hangingPunct="1"/>
                <a:endParaRPr lang="it-IT" altLang="it-IT"/>
              </a:p>
            </p:txBody>
          </p:sp>
          <p:sp>
            <p:nvSpPr>
              <p:cNvPr id="96" name="Freeform 80">
                <a:extLst>
                  <a:ext uri="{FF2B5EF4-FFF2-40B4-BE49-F238E27FC236}">
                    <a16:creationId xmlns:a16="http://schemas.microsoft.com/office/drawing/2014/main" id="{6C854170-4577-424C-BCB9-7152816E8503}"/>
                  </a:ext>
                </a:extLst>
              </p:cNvPr>
              <p:cNvSpPr>
                <a:spLocks/>
              </p:cNvSpPr>
              <p:nvPr userDrawn="1"/>
            </p:nvSpPr>
            <p:spPr bwMode="hidden">
              <a:xfrm>
                <a:off x="4004" y="3193"/>
                <a:ext cx="866" cy="795"/>
              </a:xfrm>
              <a:custGeom>
                <a:avLst/>
                <a:gdLst/>
                <a:ahLst/>
                <a:cxnLst>
                  <a:cxn ang="0">
                    <a:pos x="17" y="180"/>
                  </a:cxn>
                  <a:cxn ang="0">
                    <a:pos x="284" y="720"/>
                  </a:cxn>
                  <a:cxn ang="0">
                    <a:pos x="380" y="687"/>
                  </a:cxn>
                  <a:cxn ang="0">
                    <a:pos x="647" y="249"/>
                  </a:cxn>
                  <a:cxn ang="0">
                    <a:pos x="716" y="138"/>
                  </a:cxn>
                  <a:cxn ang="0">
                    <a:pos x="182" y="0"/>
                  </a:cxn>
                  <a:cxn ang="0">
                    <a:pos x="17" y="180"/>
                  </a:cxn>
                </a:cxnLst>
                <a:rect l="0" t="0" r="r" b="b"/>
                <a:pathLst>
                  <a:path w="866" h="795">
                    <a:moveTo>
                      <a:pt x="17" y="180"/>
                    </a:moveTo>
                    <a:cubicBezTo>
                      <a:pt x="49" y="413"/>
                      <a:pt x="206" y="636"/>
                      <a:pt x="284" y="720"/>
                    </a:cubicBezTo>
                    <a:cubicBezTo>
                      <a:pt x="359" y="795"/>
                      <a:pt x="422" y="771"/>
                      <a:pt x="380" y="687"/>
                    </a:cubicBezTo>
                    <a:cubicBezTo>
                      <a:pt x="284" y="378"/>
                      <a:pt x="197" y="183"/>
                      <a:pt x="647" y="249"/>
                    </a:cubicBezTo>
                    <a:cubicBezTo>
                      <a:pt x="866" y="276"/>
                      <a:pt x="791" y="175"/>
                      <a:pt x="716" y="138"/>
                    </a:cubicBezTo>
                    <a:cubicBezTo>
                      <a:pt x="575" y="63"/>
                      <a:pt x="317" y="6"/>
                      <a:pt x="182" y="0"/>
                    </a:cubicBezTo>
                    <a:cubicBezTo>
                      <a:pt x="95" y="0"/>
                      <a:pt x="0" y="32"/>
                      <a:pt x="17" y="180"/>
                    </a:cubicBezTo>
                    <a:close/>
                  </a:path>
                </a:pathLst>
              </a:custGeom>
              <a:noFill/>
              <a:ln w="12700" cmpd="sng">
                <a:solidFill>
                  <a:schemeClr val="bg2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>
                <a:lvl1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1pPr>
                <a:lvl2pPr marL="37931725" indent="-37474525"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2pPr>
                <a:lvl3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3pPr>
                <a:lvl4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4pPr>
                <a:lvl5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9pPr>
              </a:lstStyle>
              <a:p>
                <a:pPr eaLnBrk="1" hangingPunct="1"/>
                <a:endParaRPr lang="it-IT" altLang="it-IT"/>
              </a:p>
            </p:txBody>
          </p:sp>
          <p:sp>
            <p:nvSpPr>
              <p:cNvPr id="97" name="Freeform 81">
                <a:extLst>
                  <a:ext uri="{FF2B5EF4-FFF2-40B4-BE49-F238E27FC236}">
                    <a16:creationId xmlns:a16="http://schemas.microsoft.com/office/drawing/2014/main" id="{9541B78A-3143-B943-9C58-F2C84D71ECA5}"/>
                  </a:ext>
                </a:extLst>
              </p:cNvPr>
              <p:cNvSpPr>
                <a:spLocks/>
              </p:cNvSpPr>
              <p:nvPr userDrawn="1"/>
            </p:nvSpPr>
            <p:spPr bwMode="hidden">
              <a:xfrm rot="6820033">
                <a:off x="4161" y="3637"/>
                <a:ext cx="802" cy="706"/>
              </a:xfrm>
              <a:custGeom>
                <a:avLst/>
                <a:gdLst/>
                <a:ahLst/>
                <a:cxnLst>
                  <a:cxn ang="0">
                    <a:pos x="742" y="110"/>
                  </a:cxn>
                  <a:cxn ang="0">
                    <a:pos x="958" y="572"/>
                  </a:cxn>
                  <a:cxn ang="0">
                    <a:pos x="847" y="638"/>
                  </a:cxn>
                  <a:cxn ang="0">
                    <a:pos x="202" y="269"/>
                  </a:cxn>
                  <a:cxn ang="0">
                    <a:pos x="163" y="173"/>
                  </a:cxn>
                  <a:cxn ang="0">
                    <a:pos x="481" y="35"/>
                  </a:cxn>
                  <a:cxn ang="0">
                    <a:pos x="742" y="110"/>
                  </a:cxn>
                </a:cxnLst>
                <a:rect l="0" t="0" r="r" b="b"/>
                <a:pathLst>
                  <a:path w="987" h="743">
                    <a:moveTo>
                      <a:pt x="742" y="110"/>
                    </a:moveTo>
                    <a:cubicBezTo>
                      <a:pt x="853" y="270"/>
                      <a:pt x="941" y="491"/>
                      <a:pt x="958" y="572"/>
                    </a:cubicBezTo>
                    <a:cubicBezTo>
                      <a:pt x="987" y="692"/>
                      <a:pt x="912" y="743"/>
                      <a:pt x="847" y="638"/>
                    </a:cubicBezTo>
                    <a:cubicBezTo>
                      <a:pt x="523" y="89"/>
                      <a:pt x="364" y="254"/>
                      <a:pt x="202" y="269"/>
                    </a:cubicBezTo>
                    <a:cubicBezTo>
                      <a:pt x="0" y="325"/>
                      <a:pt x="89" y="207"/>
                      <a:pt x="163" y="173"/>
                    </a:cubicBezTo>
                    <a:cubicBezTo>
                      <a:pt x="222" y="145"/>
                      <a:pt x="366" y="53"/>
                      <a:pt x="481" y="35"/>
                    </a:cubicBezTo>
                    <a:cubicBezTo>
                      <a:pt x="576" y="12"/>
                      <a:pt x="680" y="0"/>
                      <a:pt x="742" y="110"/>
                    </a:cubicBezTo>
                    <a:close/>
                  </a:path>
                </a:pathLst>
              </a:custGeom>
              <a:noFill/>
              <a:ln w="12700" cmpd="sng">
                <a:solidFill>
                  <a:schemeClr val="accent2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>
                <a:lvl1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1pPr>
                <a:lvl2pPr marL="37931725" indent="-37474525"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2pPr>
                <a:lvl3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3pPr>
                <a:lvl4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4pPr>
                <a:lvl5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9pPr>
              </a:lstStyle>
              <a:p>
                <a:pPr eaLnBrk="1" hangingPunct="1"/>
                <a:endParaRPr lang="it-IT" altLang="it-IT"/>
              </a:p>
            </p:txBody>
          </p:sp>
          <p:sp>
            <p:nvSpPr>
              <p:cNvPr id="98" name="Freeform 82">
                <a:extLst>
                  <a:ext uri="{FF2B5EF4-FFF2-40B4-BE49-F238E27FC236}">
                    <a16:creationId xmlns:a16="http://schemas.microsoft.com/office/drawing/2014/main" id="{82830281-C678-3548-88A2-BA0CC8426EA1}"/>
                  </a:ext>
                </a:extLst>
              </p:cNvPr>
              <p:cNvSpPr>
                <a:spLocks/>
              </p:cNvSpPr>
              <p:nvPr userDrawn="1"/>
            </p:nvSpPr>
            <p:spPr bwMode="hidden">
              <a:xfrm rot="6284068">
                <a:off x="4587" y="2575"/>
                <a:ext cx="640" cy="797"/>
              </a:xfrm>
              <a:custGeom>
                <a:avLst/>
                <a:gdLst/>
                <a:ahLst/>
                <a:cxnLst>
                  <a:cxn ang="0">
                    <a:pos x="600" y="216"/>
                  </a:cxn>
                  <a:cxn ang="0">
                    <a:pos x="598" y="658"/>
                  </a:cxn>
                  <a:cxn ang="0">
                    <a:pos x="507" y="691"/>
                  </a:cxn>
                  <a:cxn ang="0">
                    <a:pos x="147" y="354"/>
                  </a:cxn>
                  <a:cxn ang="0">
                    <a:pos x="84" y="249"/>
                  </a:cxn>
                  <a:cxn ang="0">
                    <a:pos x="423" y="96"/>
                  </a:cxn>
                  <a:cxn ang="0">
                    <a:pos x="600" y="216"/>
                  </a:cxn>
                </a:cxnLst>
                <a:rect l="0" t="0" r="r" b="b"/>
                <a:pathLst>
                  <a:path w="640" h="797">
                    <a:moveTo>
                      <a:pt x="600" y="216"/>
                    </a:moveTo>
                    <a:cubicBezTo>
                      <a:pt x="640" y="379"/>
                      <a:pt x="604" y="584"/>
                      <a:pt x="598" y="658"/>
                    </a:cubicBezTo>
                    <a:cubicBezTo>
                      <a:pt x="592" y="766"/>
                      <a:pt x="528" y="797"/>
                      <a:pt x="507" y="691"/>
                    </a:cubicBezTo>
                    <a:cubicBezTo>
                      <a:pt x="495" y="276"/>
                      <a:pt x="255" y="360"/>
                      <a:pt x="147" y="354"/>
                    </a:cubicBezTo>
                    <a:cubicBezTo>
                      <a:pt x="0" y="350"/>
                      <a:pt x="18" y="294"/>
                      <a:pt x="84" y="249"/>
                    </a:cubicBezTo>
                    <a:cubicBezTo>
                      <a:pt x="147" y="204"/>
                      <a:pt x="339" y="108"/>
                      <a:pt x="423" y="96"/>
                    </a:cubicBezTo>
                    <a:cubicBezTo>
                      <a:pt x="477" y="81"/>
                      <a:pt x="585" y="0"/>
                      <a:pt x="600" y="216"/>
                    </a:cubicBezTo>
                    <a:close/>
                  </a:path>
                </a:pathLst>
              </a:custGeom>
              <a:noFill/>
              <a:ln w="12700" cmpd="sng">
                <a:solidFill>
                  <a:schemeClr val="accent2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>
                <a:lvl1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1pPr>
                <a:lvl2pPr marL="37931725" indent="-37474525"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2pPr>
                <a:lvl3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3pPr>
                <a:lvl4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4pPr>
                <a:lvl5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9pPr>
              </a:lstStyle>
              <a:p>
                <a:pPr eaLnBrk="1" hangingPunct="1"/>
                <a:endParaRPr lang="it-IT" altLang="it-IT"/>
              </a:p>
            </p:txBody>
          </p:sp>
          <p:sp>
            <p:nvSpPr>
              <p:cNvPr id="99" name="Freeform 83">
                <a:extLst>
                  <a:ext uri="{FF2B5EF4-FFF2-40B4-BE49-F238E27FC236}">
                    <a16:creationId xmlns:a16="http://schemas.microsoft.com/office/drawing/2014/main" id="{FFDE2EC4-C991-6048-9E61-A5472BA86C83}"/>
                  </a:ext>
                </a:extLst>
              </p:cNvPr>
              <p:cNvSpPr>
                <a:spLocks/>
              </p:cNvSpPr>
              <p:nvPr userDrawn="1"/>
            </p:nvSpPr>
            <p:spPr bwMode="hidden">
              <a:xfrm rot="15949041" flipV="1">
                <a:off x="5116" y="2109"/>
                <a:ext cx="640" cy="797"/>
              </a:xfrm>
              <a:custGeom>
                <a:avLst/>
                <a:gdLst/>
                <a:ahLst/>
                <a:cxnLst>
                  <a:cxn ang="0">
                    <a:pos x="600" y="216"/>
                  </a:cxn>
                  <a:cxn ang="0">
                    <a:pos x="598" y="658"/>
                  </a:cxn>
                  <a:cxn ang="0">
                    <a:pos x="507" y="691"/>
                  </a:cxn>
                  <a:cxn ang="0">
                    <a:pos x="147" y="354"/>
                  </a:cxn>
                  <a:cxn ang="0">
                    <a:pos x="84" y="249"/>
                  </a:cxn>
                  <a:cxn ang="0">
                    <a:pos x="423" y="96"/>
                  </a:cxn>
                  <a:cxn ang="0">
                    <a:pos x="600" y="216"/>
                  </a:cxn>
                </a:cxnLst>
                <a:rect l="0" t="0" r="r" b="b"/>
                <a:pathLst>
                  <a:path w="640" h="797">
                    <a:moveTo>
                      <a:pt x="600" y="216"/>
                    </a:moveTo>
                    <a:cubicBezTo>
                      <a:pt x="640" y="379"/>
                      <a:pt x="604" y="584"/>
                      <a:pt x="598" y="658"/>
                    </a:cubicBezTo>
                    <a:cubicBezTo>
                      <a:pt x="592" y="766"/>
                      <a:pt x="528" y="797"/>
                      <a:pt x="507" y="691"/>
                    </a:cubicBezTo>
                    <a:cubicBezTo>
                      <a:pt x="495" y="276"/>
                      <a:pt x="255" y="360"/>
                      <a:pt x="147" y="354"/>
                    </a:cubicBezTo>
                    <a:cubicBezTo>
                      <a:pt x="0" y="350"/>
                      <a:pt x="18" y="294"/>
                      <a:pt x="84" y="249"/>
                    </a:cubicBezTo>
                    <a:cubicBezTo>
                      <a:pt x="147" y="204"/>
                      <a:pt x="339" y="108"/>
                      <a:pt x="423" y="96"/>
                    </a:cubicBezTo>
                    <a:cubicBezTo>
                      <a:pt x="477" y="81"/>
                      <a:pt x="585" y="0"/>
                      <a:pt x="600" y="216"/>
                    </a:cubicBezTo>
                    <a:close/>
                  </a:path>
                </a:pathLst>
              </a:custGeom>
              <a:noFill/>
              <a:ln w="12700" cmpd="sng">
                <a:solidFill>
                  <a:schemeClr val="accent2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>
                <a:lvl1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1pPr>
                <a:lvl2pPr marL="37931725" indent="-37474525"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2pPr>
                <a:lvl3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3pPr>
                <a:lvl4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4pPr>
                <a:lvl5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9pPr>
              </a:lstStyle>
              <a:p>
                <a:pPr eaLnBrk="1" hangingPunct="1"/>
                <a:endParaRPr lang="it-IT" altLang="it-IT"/>
              </a:p>
            </p:txBody>
          </p:sp>
          <p:sp>
            <p:nvSpPr>
              <p:cNvPr id="100" name="Freeform 84">
                <a:extLst>
                  <a:ext uri="{FF2B5EF4-FFF2-40B4-BE49-F238E27FC236}">
                    <a16:creationId xmlns:a16="http://schemas.microsoft.com/office/drawing/2014/main" id="{EE827D40-B08C-E543-852F-267D91EFBC42}"/>
                  </a:ext>
                </a:extLst>
              </p:cNvPr>
              <p:cNvSpPr>
                <a:spLocks/>
              </p:cNvSpPr>
              <p:nvPr userDrawn="1"/>
            </p:nvSpPr>
            <p:spPr bwMode="hidden">
              <a:xfrm rot="563450" flipH="1">
                <a:off x="3979" y="2419"/>
                <a:ext cx="535" cy="645"/>
              </a:xfrm>
              <a:custGeom>
                <a:avLst/>
                <a:gdLst/>
                <a:ahLst/>
                <a:cxnLst>
                  <a:cxn ang="0">
                    <a:pos x="462" y="423"/>
                  </a:cxn>
                  <a:cxn ang="0">
                    <a:pos x="144" y="612"/>
                  </a:cxn>
                  <a:cxn ang="0">
                    <a:pos x="87" y="558"/>
                  </a:cxn>
                  <a:cxn ang="0">
                    <a:pos x="162" y="117"/>
                  </a:cxn>
                  <a:cxn ang="0">
                    <a:pos x="210" y="39"/>
                  </a:cxn>
                  <a:cxn ang="0">
                    <a:pos x="441" y="243"/>
                  </a:cxn>
                  <a:cxn ang="0">
                    <a:pos x="462" y="423"/>
                  </a:cxn>
                </a:cxnLst>
                <a:rect l="0" t="0" r="r" b="b"/>
                <a:pathLst>
                  <a:path w="535" h="645">
                    <a:moveTo>
                      <a:pt x="462" y="423"/>
                    </a:moveTo>
                    <a:cubicBezTo>
                      <a:pt x="345" y="546"/>
                      <a:pt x="198" y="582"/>
                      <a:pt x="144" y="612"/>
                    </a:cubicBezTo>
                    <a:cubicBezTo>
                      <a:pt x="60" y="645"/>
                      <a:pt x="0" y="630"/>
                      <a:pt x="87" y="558"/>
                    </a:cubicBezTo>
                    <a:cubicBezTo>
                      <a:pt x="261" y="438"/>
                      <a:pt x="378" y="387"/>
                      <a:pt x="162" y="117"/>
                    </a:cubicBezTo>
                    <a:cubicBezTo>
                      <a:pt x="74" y="0"/>
                      <a:pt x="166" y="1"/>
                      <a:pt x="210" y="39"/>
                    </a:cubicBezTo>
                    <a:cubicBezTo>
                      <a:pt x="245" y="70"/>
                      <a:pt x="401" y="171"/>
                      <a:pt x="441" y="243"/>
                    </a:cubicBezTo>
                    <a:cubicBezTo>
                      <a:pt x="480" y="300"/>
                      <a:pt x="535" y="341"/>
                      <a:pt x="462" y="423"/>
                    </a:cubicBezTo>
                    <a:close/>
                  </a:path>
                </a:pathLst>
              </a:custGeom>
              <a:noFill/>
              <a:ln w="12700" cmpd="sng">
                <a:solidFill>
                  <a:schemeClr val="accent2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>
                <a:lvl1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1pPr>
                <a:lvl2pPr marL="37931725" indent="-37474525"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2pPr>
                <a:lvl3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3pPr>
                <a:lvl4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4pPr>
                <a:lvl5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9pPr>
              </a:lstStyle>
              <a:p>
                <a:pPr eaLnBrk="1" hangingPunct="1"/>
                <a:endParaRPr lang="it-IT" altLang="it-IT"/>
              </a:p>
            </p:txBody>
          </p:sp>
        </p:grpSp>
        <p:grpSp>
          <p:nvGrpSpPr>
            <p:cNvPr id="6" name="Group 105">
              <a:extLst>
                <a:ext uri="{FF2B5EF4-FFF2-40B4-BE49-F238E27FC236}">
                  <a16:creationId xmlns:a16="http://schemas.microsoft.com/office/drawing/2014/main" id="{4548397A-CC78-0C45-9A7E-1BEF8403CE69}"/>
                </a:ext>
              </a:extLst>
            </p:cNvPr>
            <p:cNvGrpSpPr>
              <a:grpSpLocks/>
            </p:cNvGrpSpPr>
            <p:nvPr userDrawn="1"/>
          </p:nvGrpSpPr>
          <p:grpSpPr bwMode="auto">
            <a:xfrm>
              <a:off x="76" y="1899"/>
              <a:ext cx="5577" cy="1261"/>
              <a:chOff x="76" y="1899"/>
              <a:chExt cx="5577" cy="1261"/>
            </a:xfrm>
          </p:grpSpPr>
          <p:sp>
            <p:nvSpPr>
              <p:cNvPr id="7" name="Freeform 91">
                <a:extLst>
                  <a:ext uri="{FF2B5EF4-FFF2-40B4-BE49-F238E27FC236}">
                    <a16:creationId xmlns:a16="http://schemas.microsoft.com/office/drawing/2014/main" id="{366020AD-1656-0A43-8070-0019D589D5AC}"/>
                  </a:ext>
                </a:extLst>
              </p:cNvPr>
              <p:cNvSpPr>
                <a:spLocks/>
              </p:cNvSpPr>
              <p:nvPr/>
            </p:nvSpPr>
            <p:spPr bwMode="ltGray">
              <a:xfrm rot="-3632084">
                <a:off x="225" y="2083"/>
                <a:ext cx="1123" cy="1031"/>
              </a:xfrm>
              <a:custGeom>
                <a:avLst/>
                <a:gdLst/>
                <a:ahLst/>
                <a:cxnLst>
                  <a:cxn ang="0">
                    <a:pos x="17" y="180"/>
                  </a:cxn>
                  <a:cxn ang="0">
                    <a:pos x="284" y="720"/>
                  </a:cxn>
                  <a:cxn ang="0">
                    <a:pos x="380" y="687"/>
                  </a:cxn>
                  <a:cxn ang="0">
                    <a:pos x="647" y="249"/>
                  </a:cxn>
                  <a:cxn ang="0">
                    <a:pos x="716" y="138"/>
                  </a:cxn>
                  <a:cxn ang="0">
                    <a:pos x="182" y="0"/>
                  </a:cxn>
                  <a:cxn ang="0">
                    <a:pos x="17" y="180"/>
                  </a:cxn>
                </a:cxnLst>
                <a:rect l="0" t="0" r="r" b="b"/>
                <a:pathLst>
                  <a:path w="866" h="795">
                    <a:moveTo>
                      <a:pt x="17" y="180"/>
                    </a:moveTo>
                    <a:cubicBezTo>
                      <a:pt x="49" y="413"/>
                      <a:pt x="206" y="636"/>
                      <a:pt x="284" y="720"/>
                    </a:cubicBezTo>
                    <a:cubicBezTo>
                      <a:pt x="359" y="795"/>
                      <a:pt x="422" y="771"/>
                      <a:pt x="380" y="687"/>
                    </a:cubicBezTo>
                    <a:cubicBezTo>
                      <a:pt x="284" y="378"/>
                      <a:pt x="197" y="183"/>
                      <a:pt x="647" y="249"/>
                    </a:cubicBezTo>
                    <a:cubicBezTo>
                      <a:pt x="866" y="276"/>
                      <a:pt x="791" y="175"/>
                      <a:pt x="716" y="138"/>
                    </a:cubicBezTo>
                    <a:cubicBezTo>
                      <a:pt x="575" y="63"/>
                      <a:pt x="317" y="6"/>
                      <a:pt x="182" y="0"/>
                    </a:cubicBezTo>
                    <a:cubicBezTo>
                      <a:pt x="95" y="0"/>
                      <a:pt x="0" y="32"/>
                      <a:pt x="17" y="180"/>
                    </a:cubicBezTo>
                    <a:close/>
                  </a:path>
                </a:pathLst>
              </a:custGeom>
              <a:solidFill>
                <a:srgbClr val="808080">
                  <a:alpha val="50000"/>
                </a:srgbClr>
              </a:solidFill>
              <a:ln w="9525" cap="flat" cmpd="sng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wrap="none" anchor="ctr"/>
              <a:lstStyle>
                <a:lvl1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1pPr>
                <a:lvl2pPr marL="37931725" indent="-37474525"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2pPr>
                <a:lvl3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3pPr>
                <a:lvl4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4pPr>
                <a:lvl5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9pPr>
              </a:lstStyle>
              <a:p>
                <a:pPr eaLnBrk="1" hangingPunct="1"/>
                <a:endParaRPr lang="it-IT" altLang="it-IT"/>
              </a:p>
            </p:txBody>
          </p:sp>
          <p:grpSp>
            <p:nvGrpSpPr>
              <p:cNvPr id="8" name="Group 85">
                <a:extLst>
                  <a:ext uri="{FF2B5EF4-FFF2-40B4-BE49-F238E27FC236}">
                    <a16:creationId xmlns:a16="http://schemas.microsoft.com/office/drawing/2014/main" id="{BB51735C-8DB9-8849-8582-B32739E7A5A0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144" y="2221"/>
                <a:ext cx="5509" cy="141"/>
                <a:chOff x="150" y="543"/>
                <a:chExt cx="5309" cy="200"/>
              </a:xfrm>
            </p:grpSpPr>
            <p:sp>
              <p:nvSpPr>
                <p:cNvPr id="18" name="AutoShape 86">
                  <a:extLst>
                    <a:ext uri="{FF2B5EF4-FFF2-40B4-BE49-F238E27FC236}">
                      <a16:creationId xmlns:a16="http://schemas.microsoft.com/office/drawing/2014/main" id="{09A6E818-6D6F-C645-80AD-9E9A56F4C3C3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ltGray">
                <a:xfrm>
                  <a:off x="150" y="543"/>
                  <a:ext cx="5309" cy="200"/>
                </a:xfrm>
                <a:prstGeom prst="roundRect">
                  <a:avLst>
                    <a:gd name="adj" fmla="val 50000"/>
                  </a:avLst>
                </a:prstGeom>
                <a:solidFill>
                  <a:srgbClr val="808080">
                    <a:alpha val="50000"/>
                  </a:srgbClr>
                </a:soli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wrap="none" anchor="ctr"/>
                <a:lstStyle>
                  <a:lvl1pPr eaLnBrk="0" hangingPunct="0">
                    <a:defRPr sz="36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1pPr>
                  <a:lvl2pPr marL="37931725" indent="-37474525" eaLnBrk="0" hangingPunct="0">
                    <a:defRPr sz="36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2pPr>
                  <a:lvl3pPr eaLnBrk="0" hangingPunct="0">
                    <a:defRPr sz="36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3pPr>
                  <a:lvl4pPr eaLnBrk="0" hangingPunct="0">
                    <a:defRPr sz="36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4pPr>
                  <a:lvl5pPr eaLnBrk="0" hangingPunct="0">
                    <a:defRPr sz="36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5pPr>
                  <a:lvl6pPr marL="4572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36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6pPr>
                  <a:lvl7pPr marL="9144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36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7pPr>
                  <a:lvl8pPr marL="1371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36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8pPr>
                  <a:lvl9pPr marL="18288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36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9pPr>
                </a:lstStyle>
                <a:p>
                  <a:pPr eaLnBrk="1" hangingPunct="1"/>
                  <a:endParaRPr lang="it-IT" altLang="it-IT"/>
                </a:p>
              </p:txBody>
            </p:sp>
            <p:sp>
              <p:nvSpPr>
                <p:cNvPr id="19" name="Rectangle 87">
                  <a:extLst>
                    <a:ext uri="{FF2B5EF4-FFF2-40B4-BE49-F238E27FC236}">
                      <a16:creationId xmlns:a16="http://schemas.microsoft.com/office/drawing/2014/main" id="{98FDCD78-D958-0941-B654-C0DD9D6E66E4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ltGray">
                <a:xfrm>
                  <a:off x="175" y="600"/>
                  <a:ext cx="5251" cy="50"/>
                </a:xfrm>
                <a:prstGeom prst="rect">
                  <a:avLst/>
                </a:prstGeom>
                <a:solidFill>
                  <a:srgbClr val="808080">
                    <a:alpha val="50000"/>
                  </a:srgb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>
                  <a:lvl1pPr eaLnBrk="0" hangingPunct="0">
                    <a:defRPr sz="36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1pPr>
                  <a:lvl2pPr marL="37931725" indent="-37474525" eaLnBrk="0" hangingPunct="0">
                    <a:defRPr sz="36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2pPr>
                  <a:lvl3pPr eaLnBrk="0" hangingPunct="0">
                    <a:defRPr sz="36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3pPr>
                  <a:lvl4pPr eaLnBrk="0" hangingPunct="0">
                    <a:defRPr sz="36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4pPr>
                  <a:lvl5pPr eaLnBrk="0" hangingPunct="0">
                    <a:defRPr sz="36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5pPr>
                  <a:lvl6pPr marL="4572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36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6pPr>
                  <a:lvl7pPr marL="9144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36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7pPr>
                  <a:lvl8pPr marL="1371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36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8pPr>
                  <a:lvl9pPr marL="18288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36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9pPr>
                </a:lstStyle>
                <a:p>
                  <a:pPr eaLnBrk="1" hangingPunct="1"/>
                  <a:endParaRPr lang="it-IT" altLang="it-IT"/>
                </a:p>
              </p:txBody>
            </p:sp>
          </p:grpSp>
          <p:grpSp>
            <p:nvGrpSpPr>
              <p:cNvPr id="9" name="Group 88">
                <a:extLst>
                  <a:ext uri="{FF2B5EF4-FFF2-40B4-BE49-F238E27FC236}">
                    <a16:creationId xmlns:a16="http://schemas.microsoft.com/office/drawing/2014/main" id="{00257B26-49BF-ED4B-8AEF-1D1536E7140B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76" y="2164"/>
                <a:ext cx="5509" cy="141"/>
                <a:chOff x="150" y="543"/>
                <a:chExt cx="5309" cy="200"/>
              </a:xfrm>
            </p:grpSpPr>
            <p:sp>
              <p:nvSpPr>
                <p:cNvPr id="16" name="AutoShape 89">
                  <a:extLst>
                    <a:ext uri="{FF2B5EF4-FFF2-40B4-BE49-F238E27FC236}">
                      <a16:creationId xmlns:a16="http://schemas.microsoft.com/office/drawing/2014/main" id="{3B0BA57E-FA4F-B144-AFB0-5FA4D9CB22C8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150" y="543"/>
                  <a:ext cx="5309" cy="200"/>
                </a:xfrm>
                <a:prstGeom prst="roundRect">
                  <a:avLst>
                    <a:gd name="adj" fmla="val 50000"/>
                  </a:avLst>
                </a:prstGeom>
                <a:gradFill rotWithShape="0">
                  <a:gsLst>
                    <a:gs pos="0">
                      <a:srgbClr val="B2B2B2">
                        <a:gamma/>
                        <a:shade val="46275"/>
                        <a:invGamma/>
                      </a:srgbClr>
                    </a:gs>
                    <a:gs pos="50000">
                      <a:srgbClr val="B2B2B2"/>
                    </a:gs>
                    <a:gs pos="100000">
                      <a:srgbClr val="B2B2B2">
                        <a:gamma/>
                        <a:shade val="46275"/>
                        <a:invGamma/>
                      </a:srgbClr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wrap="none" anchor="ctr"/>
                <a:lstStyle>
                  <a:lvl1pPr eaLnBrk="0" hangingPunct="0">
                    <a:defRPr sz="36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1pPr>
                  <a:lvl2pPr marL="37931725" indent="-37474525" eaLnBrk="0" hangingPunct="0">
                    <a:defRPr sz="36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2pPr>
                  <a:lvl3pPr eaLnBrk="0" hangingPunct="0">
                    <a:defRPr sz="36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3pPr>
                  <a:lvl4pPr eaLnBrk="0" hangingPunct="0">
                    <a:defRPr sz="36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4pPr>
                  <a:lvl5pPr eaLnBrk="0" hangingPunct="0">
                    <a:defRPr sz="36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5pPr>
                  <a:lvl6pPr marL="4572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36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6pPr>
                  <a:lvl7pPr marL="9144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36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7pPr>
                  <a:lvl8pPr marL="1371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36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8pPr>
                  <a:lvl9pPr marL="18288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36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9pPr>
                </a:lstStyle>
                <a:p>
                  <a:pPr eaLnBrk="1" hangingPunct="1"/>
                  <a:endParaRPr lang="it-IT" altLang="it-IT"/>
                </a:p>
              </p:txBody>
            </p:sp>
            <p:sp>
              <p:nvSpPr>
                <p:cNvPr id="17" name="Rectangle 90">
                  <a:extLst>
                    <a:ext uri="{FF2B5EF4-FFF2-40B4-BE49-F238E27FC236}">
                      <a16:creationId xmlns:a16="http://schemas.microsoft.com/office/drawing/2014/main" id="{F092425D-6802-A34A-94F4-3F40F112FA26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175" y="600"/>
                  <a:ext cx="5251" cy="50"/>
                </a:xfrm>
                <a:prstGeom prst="rect">
                  <a:avLst/>
                </a:prstGeom>
                <a:gradFill rotWithShape="0">
                  <a:gsLst>
                    <a:gs pos="0">
                      <a:srgbClr val="B2B2B2"/>
                    </a:gs>
                    <a:gs pos="50000">
                      <a:srgbClr val="B2B2B2">
                        <a:gamma/>
                        <a:tint val="27451"/>
                        <a:invGamma/>
                      </a:srgbClr>
                    </a:gs>
                    <a:gs pos="100000">
                      <a:srgbClr val="B2B2B2"/>
                    </a:gs>
                  </a:gsLst>
                  <a:lin ang="5400000" scaled="1"/>
                </a:gra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>
                  <a:lvl1pPr eaLnBrk="0" hangingPunct="0">
                    <a:defRPr sz="36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1pPr>
                  <a:lvl2pPr marL="37931725" indent="-37474525" eaLnBrk="0" hangingPunct="0">
                    <a:defRPr sz="36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2pPr>
                  <a:lvl3pPr eaLnBrk="0" hangingPunct="0">
                    <a:defRPr sz="36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3pPr>
                  <a:lvl4pPr eaLnBrk="0" hangingPunct="0">
                    <a:defRPr sz="36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4pPr>
                  <a:lvl5pPr eaLnBrk="0" hangingPunct="0">
                    <a:defRPr sz="36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5pPr>
                  <a:lvl6pPr marL="4572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36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6pPr>
                  <a:lvl7pPr marL="9144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36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7pPr>
                  <a:lvl8pPr marL="1371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36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8pPr>
                  <a:lvl9pPr marL="18288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36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9pPr>
                </a:lstStyle>
                <a:p>
                  <a:pPr eaLnBrk="1" hangingPunct="1"/>
                  <a:endParaRPr lang="it-IT" altLang="it-IT"/>
                </a:p>
              </p:txBody>
            </p:sp>
          </p:grpSp>
          <p:grpSp>
            <p:nvGrpSpPr>
              <p:cNvPr id="10" name="Group 92">
                <a:extLst>
                  <a:ext uri="{FF2B5EF4-FFF2-40B4-BE49-F238E27FC236}">
                    <a16:creationId xmlns:a16="http://schemas.microsoft.com/office/drawing/2014/main" id="{6A876F12-8D12-7D4E-B174-995013D58814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 rot="-3629538">
                <a:off x="242" y="1936"/>
                <a:ext cx="1025" cy="952"/>
                <a:chOff x="1046" y="930"/>
                <a:chExt cx="2844" cy="2639"/>
              </a:xfrm>
            </p:grpSpPr>
            <p:sp>
              <p:nvSpPr>
                <p:cNvPr id="11" name="Freeform 93">
                  <a:extLst>
                    <a:ext uri="{FF2B5EF4-FFF2-40B4-BE49-F238E27FC236}">
                      <a16:creationId xmlns:a16="http://schemas.microsoft.com/office/drawing/2014/main" id="{77096456-AB37-8F4C-81A4-EF29D3D7F09B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049" y="959"/>
                  <a:ext cx="2844" cy="2609"/>
                </a:xfrm>
                <a:custGeom>
                  <a:avLst/>
                  <a:gdLst/>
                  <a:ahLst/>
                  <a:cxnLst>
                    <a:cxn ang="0">
                      <a:pos x="17" y="180"/>
                    </a:cxn>
                    <a:cxn ang="0">
                      <a:pos x="284" y="720"/>
                    </a:cxn>
                    <a:cxn ang="0">
                      <a:pos x="380" y="687"/>
                    </a:cxn>
                    <a:cxn ang="0">
                      <a:pos x="647" y="249"/>
                    </a:cxn>
                    <a:cxn ang="0">
                      <a:pos x="716" y="138"/>
                    </a:cxn>
                    <a:cxn ang="0">
                      <a:pos x="182" y="0"/>
                    </a:cxn>
                    <a:cxn ang="0">
                      <a:pos x="17" y="180"/>
                    </a:cxn>
                  </a:cxnLst>
                  <a:rect l="0" t="0" r="r" b="b"/>
                  <a:pathLst>
                    <a:path w="866" h="795">
                      <a:moveTo>
                        <a:pt x="17" y="180"/>
                      </a:moveTo>
                      <a:cubicBezTo>
                        <a:pt x="49" y="413"/>
                        <a:pt x="206" y="636"/>
                        <a:pt x="284" y="720"/>
                      </a:cubicBezTo>
                      <a:cubicBezTo>
                        <a:pt x="359" y="795"/>
                        <a:pt x="422" y="771"/>
                        <a:pt x="380" y="687"/>
                      </a:cubicBezTo>
                      <a:cubicBezTo>
                        <a:pt x="284" y="378"/>
                        <a:pt x="197" y="183"/>
                        <a:pt x="647" y="249"/>
                      </a:cubicBezTo>
                      <a:cubicBezTo>
                        <a:pt x="866" y="276"/>
                        <a:pt x="791" y="175"/>
                        <a:pt x="716" y="138"/>
                      </a:cubicBezTo>
                      <a:cubicBezTo>
                        <a:pt x="575" y="63"/>
                        <a:pt x="317" y="6"/>
                        <a:pt x="182" y="0"/>
                      </a:cubicBezTo>
                      <a:cubicBezTo>
                        <a:pt x="95" y="0"/>
                        <a:pt x="0" y="32"/>
                        <a:pt x="17" y="180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 w="12700" cmpd="sng">
                  <a:noFill/>
                  <a:round/>
                  <a:headEnd/>
                  <a:tailEnd/>
                </a:ln>
                <a:effectLst/>
              </p:spPr>
              <p:txBody>
                <a:bodyPr wrap="none" anchor="ctr"/>
                <a:lstStyle>
                  <a:lvl1pPr eaLnBrk="0" hangingPunct="0">
                    <a:defRPr sz="36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1pPr>
                  <a:lvl2pPr marL="37931725" indent="-37474525" eaLnBrk="0" hangingPunct="0">
                    <a:defRPr sz="36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2pPr>
                  <a:lvl3pPr eaLnBrk="0" hangingPunct="0">
                    <a:defRPr sz="36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3pPr>
                  <a:lvl4pPr eaLnBrk="0" hangingPunct="0">
                    <a:defRPr sz="36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4pPr>
                  <a:lvl5pPr eaLnBrk="0" hangingPunct="0">
                    <a:defRPr sz="36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5pPr>
                  <a:lvl6pPr marL="4572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36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6pPr>
                  <a:lvl7pPr marL="9144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36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7pPr>
                  <a:lvl8pPr marL="1371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36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8pPr>
                  <a:lvl9pPr marL="18288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36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9pPr>
                </a:lstStyle>
                <a:p>
                  <a:pPr eaLnBrk="1" hangingPunct="1"/>
                  <a:endParaRPr lang="it-IT" altLang="it-IT"/>
                </a:p>
              </p:txBody>
            </p:sp>
            <p:sp>
              <p:nvSpPr>
                <p:cNvPr id="12" name="Freeform 94">
                  <a:extLst>
                    <a:ext uri="{FF2B5EF4-FFF2-40B4-BE49-F238E27FC236}">
                      <a16:creationId xmlns:a16="http://schemas.microsoft.com/office/drawing/2014/main" id="{D5BC20CB-F53E-7D4F-A545-5F14760B9D70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098" y="974"/>
                  <a:ext cx="641" cy="1913"/>
                </a:xfrm>
                <a:custGeom>
                  <a:avLst/>
                  <a:gdLst/>
                  <a:ahLst/>
                  <a:cxnLst>
                    <a:cxn ang="0">
                      <a:pos x="209" y="42"/>
                    </a:cxn>
                    <a:cxn ang="0">
                      <a:pos x="1" y="551"/>
                    </a:cxn>
                    <a:cxn ang="0">
                      <a:pos x="218" y="1319"/>
                    </a:cxn>
                    <a:cxn ang="0">
                      <a:pos x="518" y="1845"/>
                    </a:cxn>
                    <a:cxn ang="0">
                      <a:pos x="551" y="1761"/>
                    </a:cxn>
                    <a:cxn ang="0">
                      <a:pos x="259" y="1060"/>
                    </a:cxn>
                    <a:cxn ang="0">
                      <a:pos x="218" y="559"/>
                    </a:cxn>
                    <a:cxn ang="0">
                      <a:pos x="343" y="192"/>
                    </a:cxn>
                    <a:cxn ang="0">
                      <a:pos x="476" y="117"/>
                    </a:cxn>
                    <a:cxn ang="0">
                      <a:pos x="635" y="58"/>
                    </a:cxn>
                    <a:cxn ang="0">
                      <a:pos x="518" y="8"/>
                    </a:cxn>
                    <a:cxn ang="0">
                      <a:pos x="326" y="8"/>
                    </a:cxn>
                    <a:cxn ang="0">
                      <a:pos x="209" y="42"/>
                    </a:cxn>
                  </a:cxnLst>
                  <a:rect l="0" t="0" r="r" b="b"/>
                  <a:pathLst>
                    <a:path w="642" h="1919">
                      <a:moveTo>
                        <a:pt x="209" y="42"/>
                      </a:moveTo>
                      <a:cubicBezTo>
                        <a:pt x="59" y="125"/>
                        <a:pt x="0" y="338"/>
                        <a:pt x="1" y="551"/>
                      </a:cubicBezTo>
                      <a:cubicBezTo>
                        <a:pt x="2" y="764"/>
                        <a:pt x="132" y="1103"/>
                        <a:pt x="218" y="1319"/>
                      </a:cubicBezTo>
                      <a:cubicBezTo>
                        <a:pt x="304" y="1535"/>
                        <a:pt x="462" y="1771"/>
                        <a:pt x="518" y="1845"/>
                      </a:cubicBezTo>
                      <a:cubicBezTo>
                        <a:pt x="574" y="1919"/>
                        <a:pt x="594" y="1892"/>
                        <a:pt x="551" y="1761"/>
                      </a:cubicBezTo>
                      <a:cubicBezTo>
                        <a:pt x="508" y="1630"/>
                        <a:pt x="314" y="1260"/>
                        <a:pt x="259" y="1060"/>
                      </a:cubicBezTo>
                      <a:cubicBezTo>
                        <a:pt x="204" y="860"/>
                        <a:pt x="204" y="704"/>
                        <a:pt x="218" y="559"/>
                      </a:cubicBezTo>
                      <a:cubicBezTo>
                        <a:pt x="232" y="414"/>
                        <a:pt x="300" y="266"/>
                        <a:pt x="343" y="192"/>
                      </a:cubicBezTo>
                      <a:cubicBezTo>
                        <a:pt x="386" y="118"/>
                        <a:pt x="427" y="139"/>
                        <a:pt x="476" y="117"/>
                      </a:cubicBezTo>
                      <a:cubicBezTo>
                        <a:pt x="525" y="95"/>
                        <a:pt x="628" y="76"/>
                        <a:pt x="635" y="58"/>
                      </a:cubicBezTo>
                      <a:cubicBezTo>
                        <a:pt x="642" y="40"/>
                        <a:pt x="569" y="16"/>
                        <a:pt x="518" y="8"/>
                      </a:cubicBezTo>
                      <a:cubicBezTo>
                        <a:pt x="467" y="0"/>
                        <a:pt x="378" y="2"/>
                        <a:pt x="326" y="8"/>
                      </a:cubicBezTo>
                      <a:cubicBezTo>
                        <a:pt x="274" y="14"/>
                        <a:pt x="259" y="0"/>
                        <a:pt x="209" y="42"/>
                      </a:cubicBezTo>
                      <a:close/>
                    </a:path>
                  </a:pathLst>
                </a:custGeom>
                <a:gradFill rotWithShape="0">
                  <a:gsLst>
                    <a:gs pos="0">
                      <a:schemeClr val="accent1">
                        <a:gamma/>
                        <a:shade val="75686"/>
                        <a:invGamma/>
                      </a:schemeClr>
                    </a:gs>
                    <a:gs pos="100000">
                      <a:schemeClr val="accent1"/>
                    </a:gs>
                  </a:gsLst>
                  <a:lin ang="0" scaled="1"/>
                </a:gradFill>
                <a:ln w="9525" cap="flat" cmpd="sng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wrap="none" anchor="ctr"/>
                <a:lstStyle>
                  <a:lvl1pPr eaLnBrk="0" hangingPunct="0">
                    <a:defRPr sz="36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1pPr>
                  <a:lvl2pPr marL="37931725" indent="-37474525" eaLnBrk="0" hangingPunct="0">
                    <a:defRPr sz="36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2pPr>
                  <a:lvl3pPr eaLnBrk="0" hangingPunct="0">
                    <a:defRPr sz="36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3pPr>
                  <a:lvl4pPr eaLnBrk="0" hangingPunct="0">
                    <a:defRPr sz="36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4pPr>
                  <a:lvl5pPr eaLnBrk="0" hangingPunct="0">
                    <a:defRPr sz="36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5pPr>
                  <a:lvl6pPr marL="4572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36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6pPr>
                  <a:lvl7pPr marL="9144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36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7pPr>
                  <a:lvl8pPr marL="1371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36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8pPr>
                  <a:lvl9pPr marL="18288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36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9pPr>
                </a:lstStyle>
                <a:p>
                  <a:pPr eaLnBrk="1" hangingPunct="1"/>
                  <a:endParaRPr lang="it-IT" altLang="it-IT"/>
                </a:p>
              </p:txBody>
            </p:sp>
            <p:sp>
              <p:nvSpPr>
                <p:cNvPr id="13" name="Freeform 95">
                  <a:extLst>
                    <a:ext uri="{FF2B5EF4-FFF2-40B4-BE49-F238E27FC236}">
                      <a16:creationId xmlns:a16="http://schemas.microsoft.com/office/drawing/2014/main" id="{1D0A72D0-865D-B54D-8EDF-E291B87C0BC6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227" y="929"/>
                  <a:ext cx="2411" cy="629"/>
                </a:xfrm>
                <a:custGeom>
                  <a:avLst/>
                  <a:gdLst/>
                  <a:ahLst/>
                  <a:cxnLst>
                    <a:cxn ang="0">
                      <a:pos x="11" y="117"/>
                    </a:cxn>
                    <a:cxn ang="0">
                      <a:pos x="250" y="10"/>
                    </a:cxn>
                    <a:cxn ang="0">
                      <a:pos x="765" y="58"/>
                    </a:cxn>
                    <a:cxn ang="0">
                      <a:pos x="1574" y="256"/>
                    </a:cxn>
                    <a:cxn ang="0">
                      <a:pos x="2162" y="470"/>
                    </a:cxn>
                    <a:cxn ang="0">
                      <a:pos x="2359" y="586"/>
                    </a:cxn>
                    <a:cxn ang="0">
                      <a:pos x="2307" y="601"/>
                    </a:cxn>
                    <a:cxn ang="0">
                      <a:pos x="1741" y="415"/>
                    </a:cxn>
                    <a:cxn ang="0">
                      <a:pos x="874" y="212"/>
                    </a:cxn>
                    <a:cxn ang="0">
                      <a:pos x="382" y="179"/>
                    </a:cxn>
                    <a:cxn ang="0">
                      <a:pos x="198" y="270"/>
                    </a:cxn>
                    <a:cxn ang="0">
                      <a:pos x="31" y="187"/>
                    </a:cxn>
                    <a:cxn ang="0">
                      <a:pos x="11" y="117"/>
                    </a:cxn>
                  </a:cxnLst>
                  <a:rect l="0" t="0" r="r" b="b"/>
                  <a:pathLst>
                    <a:path w="2411" h="630">
                      <a:moveTo>
                        <a:pt x="11" y="117"/>
                      </a:moveTo>
                      <a:cubicBezTo>
                        <a:pt x="41" y="92"/>
                        <a:pt x="124" y="20"/>
                        <a:pt x="250" y="10"/>
                      </a:cubicBezTo>
                      <a:cubicBezTo>
                        <a:pt x="375" y="0"/>
                        <a:pt x="545" y="18"/>
                        <a:pt x="765" y="58"/>
                      </a:cubicBezTo>
                      <a:cubicBezTo>
                        <a:pt x="986" y="100"/>
                        <a:pt x="1341" y="187"/>
                        <a:pt x="1574" y="256"/>
                      </a:cubicBezTo>
                      <a:cubicBezTo>
                        <a:pt x="1807" y="324"/>
                        <a:pt x="2032" y="415"/>
                        <a:pt x="2162" y="470"/>
                      </a:cubicBezTo>
                      <a:cubicBezTo>
                        <a:pt x="2293" y="525"/>
                        <a:pt x="2336" y="565"/>
                        <a:pt x="2359" y="586"/>
                      </a:cubicBezTo>
                      <a:cubicBezTo>
                        <a:pt x="2383" y="607"/>
                        <a:pt x="2411" y="630"/>
                        <a:pt x="2307" y="601"/>
                      </a:cubicBezTo>
                      <a:cubicBezTo>
                        <a:pt x="2204" y="573"/>
                        <a:pt x="1980" y="481"/>
                        <a:pt x="1741" y="415"/>
                      </a:cubicBezTo>
                      <a:cubicBezTo>
                        <a:pt x="1502" y="351"/>
                        <a:pt x="1100" y="251"/>
                        <a:pt x="874" y="212"/>
                      </a:cubicBezTo>
                      <a:cubicBezTo>
                        <a:pt x="648" y="173"/>
                        <a:pt x="495" y="169"/>
                        <a:pt x="382" y="179"/>
                      </a:cubicBezTo>
                      <a:cubicBezTo>
                        <a:pt x="269" y="189"/>
                        <a:pt x="256" y="269"/>
                        <a:pt x="198" y="270"/>
                      </a:cubicBezTo>
                      <a:cubicBezTo>
                        <a:pt x="140" y="271"/>
                        <a:pt x="62" y="212"/>
                        <a:pt x="31" y="187"/>
                      </a:cubicBezTo>
                      <a:cubicBezTo>
                        <a:pt x="0" y="162"/>
                        <a:pt x="15" y="132"/>
                        <a:pt x="11" y="117"/>
                      </a:cubicBezTo>
                      <a:close/>
                    </a:path>
                  </a:pathLst>
                </a:custGeom>
                <a:gradFill rotWithShape="0">
                  <a:gsLst>
                    <a:gs pos="0">
                      <a:schemeClr val="accent1">
                        <a:gamma/>
                        <a:shade val="75686"/>
                        <a:invGamma/>
                      </a:schemeClr>
                    </a:gs>
                    <a:gs pos="100000">
                      <a:schemeClr val="accent1"/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wrap="none" anchor="ctr"/>
                <a:lstStyle>
                  <a:lvl1pPr eaLnBrk="0" hangingPunct="0">
                    <a:defRPr sz="36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1pPr>
                  <a:lvl2pPr marL="37931725" indent="-37474525" eaLnBrk="0" hangingPunct="0">
                    <a:defRPr sz="36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2pPr>
                  <a:lvl3pPr eaLnBrk="0" hangingPunct="0">
                    <a:defRPr sz="36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3pPr>
                  <a:lvl4pPr eaLnBrk="0" hangingPunct="0">
                    <a:defRPr sz="36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4pPr>
                  <a:lvl5pPr eaLnBrk="0" hangingPunct="0">
                    <a:defRPr sz="36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5pPr>
                  <a:lvl6pPr marL="4572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36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6pPr>
                  <a:lvl7pPr marL="9144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36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7pPr>
                  <a:lvl8pPr marL="1371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36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8pPr>
                  <a:lvl9pPr marL="18288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36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9pPr>
                </a:lstStyle>
                <a:p>
                  <a:pPr eaLnBrk="1" hangingPunct="1"/>
                  <a:endParaRPr lang="it-IT" altLang="it-IT"/>
                </a:p>
              </p:txBody>
            </p:sp>
            <p:sp>
              <p:nvSpPr>
                <p:cNvPr id="14" name="Freeform 96">
                  <a:extLst>
                    <a:ext uri="{FF2B5EF4-FFF2-40B4-BE49-F238E27FC236}">
                      <a16:creationId xmlns:a16="http://schemas.microsoft.com/office/drawing/2014/main" id="{2BE86DC7-7BB0-034D-B612-90F33D223D42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836" y="1630"/>
                  <a:ext cx="1548" cy="1505"/>
                </a:xfrm>
                <a:custGeom>
                  <a:avLst/>
                  <a:gdLst/>
                  <a:ahLst/>
                  <a:cxnLst>
                    <a:cxn ang="0">
                      <a:pos x="54" y="275"/>
                    </a:cxn>
                    <a:cxn ang="0">
                      <a:pos x="388" y="33"/>
                    </a:cxn>
                    <a:cxn ang="0">
                      <a:pos x="1323" y="74"/>
                    </a:cxn>
                    <a:cxn ang="0">
                      <a:pos x="1448" y="149"/>
                    </a:cxn>
                    <a:cxn ang="0">
                      <a:pos x="730" y="108"/>
                    </a:cxn>
                    <a:cxn ang="0">
                      <a:pos x="305" y="216"/>
                    </a:cxn>
                    <a:cxn ang="0">
                      <a:pos x="146" y="525"/>
                    </a:cxn>
                    <a:cxn ang="0">
                      <a:pos x="246" y="1126"/>
                    </a:cxn>
                    <a:cxn ang="0">
                      <a:pos x="338" y="1435"/>
                    </a:cxn>
                    <a:cxn ang="0">
                      <a:pos x="280" y="1435"/>
                    </a:cxn>
                    <a:cxn ang="0">
                      <a:pos x="121" y="1034"/>
                    </a:cxn>
                    <a:cxn ang="0">
                      <a:pos x="38" y="617"/>
                    </a:cxn>
                    <a:cxn ang="0">
                      <a:pos x="54" y="275"/>
                    </a:cxn>
                  </a:cxnLst>
                  <a:rect l="0" t="0" r="r" b="b"/>
                  <a:pathLst>
                    <a:path w="1547" h="1502">
                      <a:moveTo>
                        <a:pt x="54" y="275"/>
                      </a:moveTo>
                      <a:cubicBezTo>
                        <a:pt x="112" y="178"/>
                        <a:pt x="177" y="66"/>
                        <a:pt x="388" y="33"/>
                      </a:cubicBezTo>
                      <a:cubicBezTo>
                        <a:pt x="599" y="0"/>
                        <a:pt x="1146" y="55"/>
                        <a:pt x="1323" y="74"/>
                      </a:cubicBezTo>
                      <a:cubicBezTo>
                        <a:pt x="1500" y="93"/>
                        <a:pt x="1547" y="143"/>
                        <a:pt x="1448" y="149"/>
                      </a:cubicBezTo>
                      <a:cubicBezTo>
                        <a:pt x="1349" y="155"/>
                        <a:pt x="920" y="97"/>
                        <a:pt x="730" y="108"/>
                      </a:cubicBezTo>
                      <a:cubicBezTo>
                        <a:pt x="540" y="119"/>
                        <a:pt x="402" y="147"/>
                        <a:pt x="305" y="216"/>
                      </a:cubicBezTo>
                      <a:cubicBezTo>
                        <a:pt x="208" y="285"/>
                        <a:pt x="156" y="373"/>
                        <a:pt x="146" y="525"/>
                      </a:cubicBezTo>
                      <a:cubicBezTo>
                        <a:pt x="136" y="677"/>
                        <a:pt x="214" y="974"/>
                        <a:pt x="246" y="1126"/>
                      </a:cubicBezTo>
                      <a:cubicBezTo>
                        <a:pt x="278" y="1278"/>
                        <a:pt x="332" y="1383"/>
                        <a:pt x="338" y="1435"/>
                      </a:cubicBezTo>
                      <a:cubicBezTo>
                        <a:pt x="344" y="1487"/>
                        <a:pt x="316" y="1502"/>
                        <a:pt x="280" y="1435"/>
                      </a:cubicBezTo>
                      <a:cubicBezTo>
                        <a:pt x="244" y="1368"/>
                        <a:pt x="161" y="1170"/>
                        <a:pt x="121" y="1034"/>
                      </a:cubicBezTo>
                      <a:cubicBezTo>
                        <a:pt x="81" y="898"/>
                        <a:pt x="49" y="743"/>
                        <a:pt x="38" y="617"/>
                      </a:cubicBezTo>
                      <a:cubicBezTo>
                        <a:pt x="27" y="491"/>
                        <a:pt x="0" y="375"/>
                        <a:pt x="54" y="275"/>
                      </a:cubicBezTo>
                      <a:close/>
                    </a:path>
                  </a:pathLst>
                </a:custGeom>
                <a:gradFill rotWithShape="0">
                  <a:gsLst>
                    <a:gs pos="0">
                      <a:schemeClr val="accent1"/>
                    </a:gs>
                    <a:gs pos="50000">
                      <a:schemeClr val="accent1">
                        <a:gamma/>
                        <a:tint val="15294"/>
                        <a:invGamma/>
                      </a:schemeClr>
                    </a:gs>
                    <a:gs pos="100000">
                      <a:schemeClr val="accent1"/>
                    </a:gs>
                  </a:gsLst>
                  <a:lin ang="18900000" scaled="1"/>
                </a:gra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wrap="none" anchor="ctr"/>
                <a:lstStyle>
                  <a:lvl1pPr eaLnBrk="0" hangingPunct="0">
                    <a:defRPr sz="36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1pPr>
                  <a:lvl2pPr marL="37931725" indent="-37474525" eaLnBrk="0" hangingPunct="0">
                    <a:defRPr sz="36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2pPr>
                  <a:lvl3pPr eaLnBrk="0" hangingPunct="0">
                    <a:defRPr sz="36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3pPr>
                  <a:lvl4pPr eaLnBrk="0" hangingPunct="0">
                    <a:defRPr sz="36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4pPr>
                  <a:lvl5pPr eaLnBrk="0" hangingPunct="0">
                    <a:defRPr sz="36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5pPr>
                  <a:lvl6pPr marL="4572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36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6pPr>
                  <a:lvl7pPr marL="9144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36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7pPr>
                  <a:lvl8pPr marL="1371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36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8pPr>
                  <a:lvl9pPr marL="18288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36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9pPr>
                </a:lstStyle>
                <a:p>
                  <a:pPr eaLnBrk="1" hangingPunct="1"/>
                  <a:endParaRPr lang="it-IT" altLang="it-IT"/>
                </a:p>
              </p:txBody>
            </p:sp>
            <p:sp>
              <p:nvSpPr>
                <p:cNvPr id="15" name="Freeform 97">
                  <a:extLst>
                    <a:ext uri="{FF2B5EF4-FFF2-40B4-BE49-F238E27FC236}">
                      <a16:creationId xmlns:a16="http://schemas.microsoft.com/office/drawing/2014/main" id="{75FBA9AC-F583-3841-BBE6-D514861A5EC0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634" y="1452"/>
                  <a:ext cx="916" cy="909"/>
                </a:xfrm>
                <a:custGeom>
                  <a:avLst/>
                  <a:gdLst/>
                  <a:ahLst/>
                  <a:cxnLst>
                    <a:cxn ang="0">
                      <a:pos x="14" y="164"/>
                    </a:cxn>
                    <a:cxn ang="0">
                      <a:pos x="216" y="33"/>
                    </a:cxn>
                    <a:cxn ang="0">
                      <a:pos x="871" y="217"/>
                    </a:cxn>
                    <a:cxn ang="0">
                      <a:pos x="613" y="258"/>
                    </a:cxn>
                    <a:cxn ang="0">
                      <a:pos x="396" y="400"/>
                    </a:cxn>
                    <a:cxn ang="0">
                      <a:pos x="287" y="576"/>
                    </a:cxn>
                    <a:cxn ang="0">
                      <a:pos x="262" y="843"/>
                    </a:cxn>
                    <a:cxn ang="0">
                      <a:pos x="14" y="164"/>
                    </a:cxn>
                  </a:cxnLst>
                  <a:rect l="0" t="0" r="r" b="b"/>
                  <a:pathLst>
                    <a:path w="921" h="912">
                      <a:moveTo>
                        <a:pt x="14" y="164"/>
                      </a:moveTo>
                      <a:cubicBezTo>
                        <a:pt x="0" y="66"/>
                        <a:pt x="67" y="0"/>
                        <a:pt x="216" y="33"/>
                      </a:cubicBezTo>
                      <a:cubicBezTo>
                        <a:pt x="419" y="54"/>
                        <a:pt x="487" y="8"/>
                        <a:pt x="871" y="217"/>
                      </a:cubicBezTo>
                      <a:cubicBezTo>
                        <a:pt x="921" y="234"/>
                        <a:pt x="692" y="228"/>
                        <a:pt x="613" y="258"/>
                      </a:cubicBezTo>
                      <a:cubicBezTo>
                        <a:pt x="534" y="288"/>
                        <a:pt x="450" y="347"/>
                        <a:pt x="396" y="400"/>
                      </a:cubicBezTo>
                      <a:cubicBezTo>
                        <a:pt x="342" y="453"/>
                        <a:pt x="309" y="502"/>
                        <a:pt x="287" y="576"/>
                      </a:cubicBezTo>
                      <a:cubicBezTo>
                        <a:pt x="265" y="650"/>
                        <a:pt x="308" y="912"/>
                        <a:pt x="262" y="843"/>
                      </a:cubicBezTo>
                      <a:cubicBezTo>
                        <a:pt x="45" y="626"/>
                        <a:pt x="59" y="295"/>
                        <a:pt x="14" y="164"/>
                      </a:cubicBezTo>
                      <a:close/>
                    </a:path>
                  </a:pathLst>
                </a:custGeom>
                <a:gradFill rotWithShape="0">
                  <a:gsLst>
                    <a:gs pos="0">
                      <a:schemeClr val="accent1"/>
                    </a:gs>
                    <a:gs pos="100000">
                      <a:schemeClr val="accent1">
                        <a:gamma/>
                        <a:tint val="12157"/>
                        <a:invGamma/>
                      </a:schemeClr>
                    </a:gs>
                  </a:gsLst>
                  <a:lin ang="2700000" scaled="1"/>
                </a:gra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wrap="none" anchor="ctr"/>
                <a:lstStyle>
                  <a:lvl1pPr eaLnBrk="0" hangingPunct="0">
                    <a:defRPr sz="36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1pPr>
                  <a:lvl2pPr marL="37931725" indent="-37474525" eaLnBrk="0" hangingPunct="0">
                    <a:defRPr sz="36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2pPr>
                  <a:lvl3pPr eaLnBrk="0" hangingPunct="0">
                    <a:defRPr sz="36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3pPr>
                  <a:lvl4pPr eaLnBrk="0" hangingPunct="0">
                    <a:defRPr sz="36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4pPr>
                  <a:lvl5pPr eaLnBrk="0" hangingPunct="0">
                    <a:defRPr sz="36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5pPr>
                  <a:lvl6pPr marL="4572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36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6pPr>
                  <a:lvl7pPr marL="9144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36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7pPr>
                  <a:lvl8pPr marL="1371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36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8pPr>
                  <a:lvl9pPr marL="18288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36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9pPr>
                </a:lstStyle>
                <a:p>
                  <a:pPr eaLnBrk="1" hangingPunct="1"/>
                  <a:endParaRPr lang="it-IT" altLang="it-IT"/>
                </a:p>
              </p:txBody>
            </p:sp>
          </p:grpSp>
        </p:grpSp>
      </p:grpSp>
      <p:sp>
        <p:nvSpPr>
          <p:cNvPr id="10353" name="Rectangle 113"/>
          <p:cNvSpPr>
            <a:spLocks noGrp="1" noChangeArrowheads="1"/>
          </p:cNvSpPr>
          <p:nvPr>
            <p:ph type="ctrTitle" sz="quarter"/>
          </p:nvPr>
        </p:nvSpPr>
        <p:spPr>
          <a:xfrm>
            <a:off x="1905000" y="2209800"/>
            <a:ext cx="68580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it-IT"/>
              <a:t>Click to edit Master title style</a:t>
            </a:r>
          </a:p>
        </p:txBody>
      </p:sp>
      <p:sp>
        <p:nvSpPr>
          <p:cNvPr id="10354" name="Rectangle 114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2438400" y="3886200"/>
            <a:ext cx="5334000" cy="1752600"/>
          </a:xfrm>
        </p:spPr>
        <p:txBody>
          <a:bodyPr/>
          <a:lstStyle>
            <a:lvl1pPr marL="0" indent="0">
              <a:buFontTx/>
              <a:buNone/>
              <a:defRPr/>
            </a:lvl1pPr>
          </a:lstStyle>
          <a:p>
            <a:r>
              <a:rPr lang="it-IT"/>
              <a:t>Click to edit Master subtitle style</a:t>
            </a:r>
          </a:p>
        </p:txBody>
      </p:sp>
      <p:sp>
        <p:nvSpPr>
          <p:cNvPr id="101" name="Rectangle 115">
            <a:extLst>
              <a:ext uri="{FF2B5EF4-FFF2-40B4-BE49-F238E27FC236}">
                <a16:creationId xmlns:a16="http://schemas.microsoft.com/office/drawing/2014/main" id="{D6EDEBBF-9BB2-4240-A82B-D89B5454AD56}"/>
              </a:ext>
            </a:extLst>
          </p:cNvPr>
          <p:cNvSpPr>
            <a:spLocks noGrp="1" noChangeArrowheads="1"/>
          </p:cNvSpPr>
          <p:nvPr>
            <p:ph type="dt" sz="quarter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it-IT" altLang="it-IT"/>
          </a:p>
        </p:txBody>
      </p:sp>
      <p:sp>
        <p:nvSpPr>
          <p:cNvPr id="102" name="Rectangle 116">
            <a:extLst>
              <a:ext uri="{FF2B5EF4-FFF2-40B4-BE49-F238E27FC236}">
                <a16:creationId xmlns:a16="http://schemas.microsoft.com/office/drawing/2014/main" id="{81128CDA-47B3-A344-851A-330B8093EAF4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it-IT" altLang="it-IT"/>
              <a:t>Daniela Valenti, 2020</a:t>
            </a:r>
          </a:p>
        </p:txBody>
      </p:sp>
      <p:sp>
        <p:nvSpPr>
          <p:cNvPr id="103" name="Rectangle 117">
            <a:extLst>
              <a:ext uri="{FF2B5EF4-FFF2-40B4-BE49-F238E27FC236}">
                <a16:creationId xmlns:a16="http://schemas.microsoft.com/office/drawing/2014/main" id="{7ABDF88A-B50B-9C4C-A4B4-920B281E38FA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2C01D37-1E5F-8845-AF51-5FE420F73FCB}" type="slidenum">
              <a:rPr lang="it-IT" altLang="it-IT"/>
              <a:pPr/>
              <a:t>‹N›</a:t>
            </a:fld>
            <a:endParaRPr lang="it-IT" altLang="it-IT"/>
          </a:p>
        </p:txBody>
      </p:sp>
    </p:spTree>
    <p:extLst>
      <p:ext uri="{BB962C8B-B14F-4D97-AF65-F5344CB8AC3E}">
        <p14:creationId xmlns:p14="http://schemas.microsoft.com/office/powerpoint/2010/main" val="10622441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/>
              <a:t>Click to edit Master text styles</a:t>
            </a:r>
          </a:p>
          <a:p>
            <a:pPr lvl="1"/>
            <a:r>
              <a:rPr lang="it-IT"/>
              <a:t>Second level</a:t>
            </a:r>
          </a:p>
          <a:p>
            <a:pPr lvl="2"/>
            <a:r>
              <a:rPr lang="it-IT"/>
              <a:t>Third level</a:t>
            </a:r>
          </a:p>
          <a:p>
            <a:pPr lvl="3"/>
            <a:r>
              <a:rPr lang="it-IT"/>
              <a:t>Fourth level</a:t>
            </a:r>
          </a:p>
          <a:p>
            <a:pPr lvl="4"/>
            <a:r>
              <a:rPr lang="it-IT"/>
              <a:t>Fifth level</a:t>
            </a:r>
          </a:p>
        </p:txBody>
      </p:sp>
      <p:sp>
        <p:nvSpPr>
          <p:cNvPr id="4" name="Rectangle 387">
            <a:extLst>
              <a:ext uri="{FF2B5EF4-FFF2-40B4-BE49-F238E27FC236}">
                <a16:creationId xmlns:a16="http://schemas.microsoft.com/office/drawing/2014/main" id="{D6A1DC61-017F-FA4C-BEB4-FEC50689D24E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it-IT" altLang="it-IT"/>
          </a:p>
        </p:txBody>
      </p:sp>
      <p:sp>
        <p:nvSpPr>
          <p:cNvPr id="5" name="Rectangle 388">
            <a:extLst>
              <a:ext uri="{FF2B5EF4-FFF2-40B4-BE49-F238E27FC236}">
                <a16:creationId xmlns:a16="http://schemas.microsoft.com/office/drawing/2014/main" id="{3B63FF4F-AEB0-BA44-B6B5-191146AB5991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r>
              <a:rPr lang="it-IT" altLang="it-IT"/>
              <a:t>Daniela Valenti, 2020</a:t>
            </a:r>
          </a:p>
        </p:txBody>
      </p:sp>
      <p:sp>
        <p:nvSpPr>
          <p:cNvPr id="6" name="Rectangle 389">
            <a:extLst>
              <a:ext uri="{FF2B5EF4-FFF2-40B4-BE49-F238E27FC236}">
                <a16:creationId xmlns:a16="http://schemas.microsoft.com/office/drawing/2014/main" id="{ECB1A420-11DE-0445-8A95-D21E9C53B699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24B02EEF-3184-2844-B2E9-11C831963EBB}" type="slidenum">
              <a:rPr lang="it-IT" altLang="it-IT"/>
              <a:pPr/>
              <a:t>‹N›</a:t>
            </a:fld>
            <a:endParaRPr lang="it-IT" altLang="it-IT"/>
          </a:p>
        </p:txBody>
      </p:sp>
    </p:spTree>
    <p:extLst>
      <p:ext uri="{BB962C8B-B14F-4D97-AF65-F5344CB8AC3E}">
        <p14:creationId xmlns:p14="http://schemas.microsoft.com/office/powerpoint/2010/main" val="183567952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it-IT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it-IT"/>
              <a:t>Click to edit Master text styles</a:t>
            </a:r>
          </a:p>
        </p:txBody>
      </p:sp>
      <p:sp>
        <p:nvSpPr>
          <p:cNvPr id="4" name="Rectangle 387">
            <a:extLst>
              <a:ext uri="{FF2B5EF4-FFF2-40B4-BE49-F238E27FC236}">
                <a16:creationId xmlns:a16="http://schemas.microsoft.com/office/drawing/2014/main" id="{F99F25A6-5145-F44A-8E9D-3573B7452795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it-IT" altLang="it-IT"/>
          </a:p>
        </p:txBody>
      </p:sp>
      <p:sp>
        <p:nvSpPr>
          <p:cNvPr id="5" name="Rectangle 388">
            <a:extLst>
              <a:ext uri="{FF2B5EF4-FFF2-40B4-BE49-F238E27FC236}">
                <a16:creationId xmlns:a16="http://schemas.microsoft.com/office/drawing/2014/main" id="{94DF1478-D45C-FC46-8179-81CC281750B2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r>
              <a:rPr lang="it-IT" altLang="it-IT"/>
              <a:t>Daniela Valenti, 2020</a:t>
            </a:r>
          </a:p>
        </p:txBody>
      </p:sp>
      <p:sp>
        <p:nvSpPr>
          <p:cNvPr id="6" name="Rectangle 389">
            <a:extLst>
              <a:ext uri="{FF2B5EF4-FFF2-40B4-BE49-F238E27FC236}">
                <a16:creationId xmlns:a16="http://schemas.microsoft.com/office/drawing/2014/main" id="{69015595-5C98-1141-BA3E-F70A04D08364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E350CE89-565F-5442-8B75-9A2FDE2FE1E2}" type="slidenum">
              <a:rPr lang="it-IT" altLang="it-IT"/>
              <a:pPr/>
              <a:t>‹N›</a:t>
            </a:fld>
            <a:endParaRPr lang="it-IT" altLang="it-IT"/>
          </a:p>
        </p:txBody>
      </p:sp>
    </p:spTree>
    <p:extLst>
      <p:ext uri="{BB962C8B-B14F-4D97-AF65-F5344CB8AC3E}">
        <p14:creationId xmlns:p14="http://schemas.microsoft.com/office/powerpoint/2010/main" val="139563438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/>
              <a:t>Click to edit Master text styles</a:t>
            </a:r>
          </a:p>
          <a:p>
            <a:pPr lvl="1"/>
            <a:r>
              <a:rPr lang="it-IT"/>
              <a:t>Second level</a:t>
            </a:r>
          </a:p>
          <a:p>
            <a:pPr lvl="2"/>
            <a:r>
              <a:rPr lang="it-IT"/>
              <a:t>Third level</a:t>
            </a:r>
          </a:p>
          <a:p>
            <a:pPr lvl="3"/>
            <a:r>
              <a:rPr lang="it-IT"/>
              <a:t>Fourth level</a:t>
            </a:r>
          </a:p>
          <a:p>
            <a:pPr lvl="4"/>
            <a:r>
              <a:rPr lang="it-IT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/>
              <a:t>Click to edit Master text styles</a:t>
            </a:r>
          </a:p>
          <a:p>
            <a:pPr lvl="1"/>
            <a:r>
              <a:rPr lang="it-IT"/>
              <a:t>Second level</a:t>
            </a:r>
          </a:p>
          <a:p>
            <a:pPr lvl="2"/>
            <a:r>
              <a:rPr lang="it-IT"/>
              <a:t>Third level</a:t>
            </a:r>
          </a:p>
          <a:p>
            <a:pPr lvl="3"/>
            <a:r>
              <a:rPr lang="it-IT"/>
              <a:t>Fourth level</a:t>
            </a:r>
          </a:p>
          <a:p>
            <a:pPr lvl="4"/>
            <a:r>
              <a:rPr lang="it-IT"/>
              <a:t>Fifth level</a:t>
            </a:r>
          </a:p>
        </p:txBody>
      </p:sp>
      <p:sp>
        <p:nvSpPr>
          <p:cNvPr id="5" name="Rectangle 387">
            <a:extLst>
              <a:ext uri="{FF2B5EF4-FFF2-40B4-BE49-F238E27FC236}">
                <a16:creationId xmlns:a16="http://schemas.microsoft.com/office/drawing/2014/main" id="{19CA10D0-C508-D04C-B400-642CDB79E41C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it-IT" altLang="it-IT"/>
          </a:p>
        </p:txBody>
      </p:sp>
      <p:sp>
        <p:nvSpPr>
          <p:cNvPr id="6" name="Rectangle 388">
            <a:extLst>
              <a:ext uri="{FF2B5EF4-FFF2-40B4-BE49-F238E27FC236}">
                <a16:creationId xmlns:a16="http://schemas.microsoft.com/office/drawing/2014/main" id="{1AF5A5BE-0860-7B4F-968C-66A1DDE01578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r>
              <a:rPr lang="it-IT" altLang="it-IT"/>
              <a:t>Daniela Valenti, 2020</a:t>
            </a:r>
          </a:p>
        </p:txBody>
      </p:sp>
      <p:sp>
        <p:nvSpPr>
          <p:cNvPr id="7" name="Rectangle 389">
            <a:extLst>
              <a:ext uri="{FF2B5EF4-FFF2-40B4-BE49-F238E27FC236}">
                <a16:creationId xmlns:a16="http://schemas.microsoft.com/office/drawing/2014/main" id="{5EC85BCF-B88B-724F-9E8D-1FCA23FB78D8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E264EDCB-EE8B-B747-AB15-45960144ABEA}" type="slidenum">
              <a:rPr lang="it-IT" altLang="it-IT"/>
              <a:pPr/>
              <a:t>‹N›</a:t>
            </a:fld>
            <a:endParaRPr lang="it-IT" altLang="it-IT"/>
          </a:p>
        </p:txBody>
      </p:sp>
    </p:spTree>
    <p:extLst>
      <p:ext uri="{BB962C8B-B14F-4D97-AF65-F5344CB8AC3E}">
        <p14:creationId xmlns:p14="http://schemas.microsoft.com/office/powerpoint/2010/main" val="280021464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it-IT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/>
              <a:t>Click to edit Master text styles</a:t>
            </a:r>
          </a:p>
          <a:p>
            <a:pPr lvl="1"/>
            <a:r>
              <a:rPr lang="it-IT"/>
              <a:t>Second level</a:t>
            </a:r>
          </a:p>
          <a:p>
            <a:pPr lvl="2"/>
            <a:r>
              <a:rPr lang="it-IT"/>
              <a:t>Third level</a:t>
            </a:r>
          </a:p>
          <a:p>
            <a:pPr lvl="3"/>
            <a:r>
              <a:rPr lang="it-IT"/>
              <a:t>Fourth level</a:t>
            </a:r>
          </a:p>
          <a:p>
            <a:pPr lvl="4"/>
            <a:r>
              <a:rPr lang="it-IT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/>
              <a:t>Click to edit Master text styles</a:t>
            </a:r>
          </a:p>
          <a:p>
            <a:pPr lvl="1"/>
            <a:r>
              <a:rPr lang="it-IT"/>
              <a:t>Second level</a:t>
            </a:r>
          </a:p>
          <a:p>
            <a:pPr lvl="2"/>
            <a:r>
              <a:rPr lang="it-IT"/>
              <a:t>Third level</a:t>
            </a:r>
          </a:p>
          <a:p>
            <a:pPr lvl="3"/>
            <a:r>
              <a:rPr lang="it-IT"/>
              <a:t>Fourth level</a:t>
            </a:r>
          </a:p>
          <a:p>
            <a:pPr lvl="4"/>
            <a:r>
              <a:rPr lang="it-IT"/>
              <a:t>Fifth level</a:t>
            </a:r>
          </a:p>
        </p:txBody>
      </p:sp>
      <p:sp>
        <p:nvSpPr>
          <p:cNvPr id="7" name="Rectangle 387">
            <a:extLst>
              <a:ext uri="{FF2B5EF4-FFF2-40B4-BE49-F238E27FC236}">
                <a16:creationId xmlns:a16="http://schemas.microsoft.com/office/drawing/2014/main" id="{BB26921F-E2F1-F741-9373-A7F701114558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it-IT" altLang="it-IT"/>
          </a:p>
        </p:txBody>
      </p:sp>
      <p:sp>
        <p:nvSpPr>
          <p:cNvPr id="8" name="Rectangle 388">
            <a:extLst>
              <a:ext uri="{FF2B5EF4-FFF2-40B4-BE49-F238E27FC236}">
                <a16:creationId xmlns:a16="http://schemas.microsoft.com/office/drawing/2014/main" id="{318F2270-5F02-6544-B557-FE5E66F295C7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r>
              <a:rPr lang="it-IT" altLang="it-IT"/>
              <a:t>Daniela Valenti, 2020</a:t>
            </a:r>
          </a:p>
        </p:txBody>
      </p:sp>
      <p:sp>
        <p:nvSpPr>
          <p:cNvPr id="9" name="Rectangle 389">
            <a:extLst>
              <a:ext uri="{FF2B5EF4-FFF2-40B4-BE49-F238E27FC236}">
                <a16:creationId xmlns:a16="http://schemas.microsoft.com/office/drawing/2014/main" id="{96B6DAC7-A4FD-634E-B7FB-E2AF7CB4834B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68C42ED-2DD1-424D-8935-CD1354093DE2}" type="slidenum">
              <a:rPr lang="it-IT" altLang="it-IT"/>
              <a:pPr/>
              <a:t>‹N›</a:t>
            </a:fld>
            <a:endParaRPr lang="it-IT" altLang="it-IT"/>
          </a:p>
        </p:txBody>
      </p:sp>
    </p:spTree>
    <p:extLst>
      <p:ext uri="{BB962C8B-B14F-4D97-AF65-F5344CB8AC3E}">
        <p14:creationId xmlns:p14="http://schemas.microsoft.com/office/powerpoint/2010/main" val="24896780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Click to edit Master title style</a:t>
            </a:r>
          </a:p>
        </p:txBody>
      </p:sp>
      <p:sp>
        <p:nvSpPr>
          <p:cNvPr id="3" name="Rectangle 387">
            <a:extLst>
              <a:ext uri="{FF2B5EF4-FFF2-40B4-BE49-F238E27FC236}">
                <a16:creationId xmlns:a16="http://schemas.microsoft.com/office/drawing/2014/main" id="{FAFDA023-65B1-E447-8626-27032C530D08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it-IT" altLang="it-IT"/>
          </a:p>
        </p:txBody>
      </p:sp>
      <p:sp>
        <p:nvSpPr>
          <p:cNvPr id="4" name="Rectangle 388">
            <a:extLst>
              <a:ext uri="{FF2B5EF4-FFF2-40B4-BE49-F238E27FC236}">
                <a16:creationId xmlns:a16="http://schemas.microsoft.com/office/drawing/2014/main" id="{FD6B2246-DD26-C142-A532-88317A9ABECF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r>
              <a:rPr lang="it-IT" altLang="it-IT"/>
              <a:t>Daniela Valenti, 2020</a:t>
            </a:r>
          </a:p>
        </p:txBody>
      </p:sp>
      <p:sp>
        <p:nvSpPr>
          <p:cNvPr id="5" name="Rectangle 389">
            <a:extLst>
              <a:ext uri="{FF2B5EF4-FFF2-40B4-BE49-F238E27FC236}">
                <a16:creationId xmlns:a16="http://schemas.microsoft.com/office/drawing/2014/main" id="{C6A82C45-51C7-994F-8E62-994C083BCBD4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9F5D3D4-1EF2-4D42-A828-5440BC6102A3}" type="slidenum">
              <a:rPr lang="it-IT" altLang="it-IT"/>
              <a:pPr/>
              <a:t>‹N›</a:t>
            </a:fld>
            <a:endParaRPr lang="it-IT" altLang="it-IT"/>
          </a:p>
        </p:txBody>
      </p:sp>
    </p:spTree>
    <p:extLst>
      <p:ext uri="{BB962C8B-B14F-4D97-AF65-F5344CB8AC3E}">
        <p14:creationId xmlns:p14="http://schemas.microsoft.com/office/powerpoint/2010/main" val="88360298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387">
            <a:extLst>
              <a:ext uri="{FF2B5EF4-FFF2-40B4-BE49-F238E27FC236}">
                <a16:creationId xmlns:a16="http://schemas.microsoft.com/office/drawing/2014/main" id="{80C13566-829C-644B-A5F6-CBB672F59350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it-IT" altLang="it-IT"/>
          </a:p>
        </p:txBody>
      </p:sp>
      <p:sp>
        <p:nvSpPr>
          <p:cNvPr id="3" name="Rectangle 388">
            <a:extLst>
              <a:ext uri="{FF2B5EF4-FFF2-40B4-BE49-F238E27FC236}">
                <a16:creationId xmlns:a16="http://schemas.microsoft.com/office/drawing/2014/main" id="{F22E107D-4B6B-EE42-9F2E-7929956C4F96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r>
              <a:rPr lang="it-IT" altLang="it-IT"/>
              <a:t>Daniela Valenti, 2020</a:t>
            </a:r>
          </a:p>
        </p:txBody>
      </p:sp>
      <p:sp>
        <p:nvSpPr>
          <p:cNvPr id="4" name="Rectangle 389">
            <a:extLst>
              <a:ext uri="{FF2B5EF4-FFF2-40B4-BE49-F238E27FC236}">
                <a16:creationId xmlns:a16="http://schemas.microsoft.com/office/drawing/2014/main" id="{9BFA4475-F2B2-8A4E-B486-5CDC637E7E72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5762403-3AF0-C449-B1B2-2535C5D63FA8}" type="slidenum">
              <a:rPr lang="it-IT" altLang="it-IT"/>
              <a:pPr/>
              <a:t>‹N›</a:t>
            </a:fld>
            <a:endParaRPr lang="it-IT" altLang="it-IT"/>
          </a:p>
        </p:txBody>
      </p:sp>
    </p:spTree>
    <p:extLst>
      <p:ext uri="{BB962C8B-B14F-4D97-AF65-F5344CB8AC3E}">
        <p14:creationId xmlns:p14="http://schemas.microsoft.com/office/powerpoint/2010/main" val="423823402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it-IT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it-IT"/>
              <a:t>Click to edit Master text styles</a:t>
            </a:r>
          </a:p>
          <a:p>
            <a:pPr lvl="1"/>
            <a:r>
              <a:rPr lang="it-IT"/>
              <a:t>Second level</a:t>
            </a:r>
          </a:p>
          <a:p>
            <a:pPr lvl="2"/>
            <a:r>
              <a:rPr lang="it-IT"/>
              <a:t>Third level</a:t>
            </a:r>
          </a:p>
          <a:p>
            <a:pPr lvl="3"/>
            <a:r>
              <a:rPr lang="it-IT"/>
              <a:t>Fourth level</a:t>
            </a:r>
          </a:p>
          <a:p>
            <a:pPr lvl="4"/>
            <a:r>
              <a:rPr lang="it-IT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/>
              <a:t>Click to edit Master text styles</a:t>
            </a:r>
          </a:p>
        </p:txBody>
      </p:sp>
      <p:sp>
        <p:nvSpPr>
          <p:cNvPr id="5" name="Rectangle 387">
            <a:extLst>
              <a:ext uri="{FF2B5EF4-FFF2-40B4-BE49-F238E27FC236}">
                <a16:creationId xmlns:a16="http://schemas.microsoft.com/office/drawing/2014/main" id="{B960462B-9C0E-724B-87F1-3439B2345116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it-IT" altLang="it-IT"/>
          </a:p>
        </p:txBody>
      </p:sp>
      <p:sp>
        <p:nvSpPr>
          <p:cNvPr id="6" name="Rectangle 388">
            <a:extLst>
              <a:ext uri="{FF2B5EF4-FFF2-40B4-BE49-F238E27FC236}">
                <a16:creationId xmlns:a16="http://schemas.microsoft.com/office/drawing/2014/main" id="{829FE915-DCF1-3F4A-8C78-40CC0C266CB6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r>
              <a:rPr lang="it-IT" altLang="it-IT"/>
              <a:t>Daniela Valenti, 2020</a:t>
            </a:r>
          </a:p>
        </p:txBody>
      </p:sp>
      <p:sp>
        <p:nvSpPr>
          <p:cNvPr id="7" name="Rectangle 389">
            <a:extLst>
              <a:ext uri="{FF2B5EF4-FFF2-40B4-BE49-F238E27FC236}">
                <a16:creationId xmlns:a16="http://schemas.microsoft.com/office/drawing/2014/main" id="{878B4659-8AA3-1A4B-9447-230CD304470F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CD80E14-0842-0545-83F9-41CD711ACE45}" type="slidenum">
              <a:rPr lang="it-IT" altLang="it-IT"/>
              <a:pPr/>
              <a:t>‹N›</a:t>
            </a:fld>
            <a:endParaRPr lang="it-IT" altLang="it-IT"/>
          </a:p>
        </p:txBody>
      </p:sp>
    </p:spTree>
    <p:extLst>
      <p:ext uri="{BB962C8B-B14F-4D97-AF65-F5344CB8AC3E}">
        <p14:creationId xmlns:p14="http://schemas.microsoft.com/office/powerpoint/2010/main" val="161190146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it-IT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it-IT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/>
              <a:t>Click to edit Master text styles</a:t>
            </a:r>
          </a:p>
        </p:txBody>
      </p:sp>
      <p:sp>
        <p:nvSpPr>
          <p:cNvPr id="5" name="Rectangle 387">
            <a:extLst>
              <a:ext uri="{FF2B5EF4-FFF2-40B4-BE49-F238E27FC236}">
                <a16:creationId xmlns:a16="http://schemas.microsoft.com/office/drawing/2014/main" id="{D24ADA13-2468-5147-AD39-C24EDA5DC734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it-IT" altLang="it-IT"/>
          </a:p>
        </p:txBody>
      </p:sp>
      <p:sp>
        <p:nvSpPr>
          <p:cNvPr id="6" name="Rectangle 388">
            <a:extLst>
              <a:ext uri="{FF2B5EF4-FFF2-40B4-BE49-F238E27FC236}">
                <a16:creationId xmlns:a16="http://schemas.microsoft.com/office/drawing/2014/main" id="{9525B56E-097C-704E-8946-0B3D07926729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r>
              <a:rPr lang="it-IT" altLang="it-IT"/>
              <a:t>Daniela Valenti, 2020</a:t>
            </a:r>
          </a:p>
        </p:txBody>
      </p:sp>
      <p:sp>
        <p:nvSpPr>
          <p:cNvPr id="7" name="Rectangle 389">
            <a:extLst>
              <a:ext uri="{FF2B5EF4-FFF2-40B4-BE49-F238E27FC236}">
                <a16:creationId xmlns:a16="http://schemas.microsoft.com/office/drawing/2014/main" id="{70442E8C-4E1C-F84D-AD5F-104617DF7274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5B12360-C510-AA4C-965B-CF88D64D25A8}" type="slidenum">
              <a:rPr lang="it-IT" altLang="it-IT"/>
              <a:pPr/>
              <a:t>‹N›</a:t>
            </a:fld>
            <a:endParaRPr lang="it-IT" altLang="it-IT"/>
          </a:p>
        </p:txBody>
      </p:sp>
    </p:spTree>
    <p:extLst>
      <p:ext uri="{BB962C8B-B14F-4D97-AF65-F5344CB8AC3E}">
        <p14:creationId xmlns:p14="http://schemas.microsoft.com/office/powerpoint/2010/main" val="235632960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it-IT"/>
              <a:t>Click to edit Master text styles</a:t>
            </a:r>
          </a:p>
          <a:p>
            <a:pPr lvl="1"/>
            <a:r>
              <a:rPr lang="it-IT"/>
              <a:t>Second level</a:t>
            </a:r>
          </a:p>
          <a:p>
            <a:pPr lvl="2"/>
            <a:r>
              <a:rPr lang="it-IT"/>
              <a:t>Third level</a:t>
            </a:r>
          </a:p>
          <a:p>
            <a:pPr lvl="3"/>
            <a:r>
              <a:rPr lang="it-IT"/>
              <a:t>Fourth level</a:t>
            </a:r>
          </a:p>
          <a:p>
            <a:pPr lvl="4"/>
            <a:r>
              <a:rPr lang="it-IT"/>
              <a:t>Fifth level</a:t>
            </a:r>
          </a:p>
        </p:txBody>
      </p:sp>
      <p:sp>
        <p:nvSpPr>
          <p:cNvPr id="4" name="Rectangle 387">
            <a:extLst>
              <a:ext uri="{FF2B5EF4-FFF2-40B4-BE49-F238E27FC236}">
                <a16:creationId xmlns:a16="http://schemas.microsoft.com/office/drawing/2014/main" id="{465367FA-19C1-264D-9DEF-BE9AA870C307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it-IT" altLang="it-IT"/>
          </a:p>
        </p:txBody>
      </p:sp>
      <p:sp>
        <p:nvSpPr>
          <p:cNvPr id="5" name="Rectangle 388">
            <a:extLst>
              <a:ext uri="{FF2B5EF4-FFF2-40B4-BE49-F238E27FC236}">
                <a16:creationId xmlns:a16="http://schemas.microsoft.com/office/drawing/2014/main" id="{A3FF30EE-AF34-EB43-9F66-8FC69D03E1D0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r>
              <a:rPr lang="it-IT" altLang="it-IT"/>
              <a:t>Daniela Valenti, 2020</a:t>
            </a:r>
          </a:p>
        </p:txBody>
      </p:sp>
      <p:sp>
        <p:nvSpPr>
          <p:cNvPr id="6" name="Rectangle 389">
            <a:extLst>
              <a:ext uri="{FF2B5EF4-FFF2-40B4-BE49-F238E27FC236}">
                <a16:creationId xmlns:a16="http://schemas.microsoft.com/office/drawing/2014/main" id="{ECE37429-E3BD-414F-9C01-7B5E2B819E55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CA7584E-E920-714E-95E8-948EF3C0C591}" type="slidenum">
              <a:rPr lang="it-IT" altLang="it-IT"/>
              <a:pPr/>
              <a:t>‹N›</a:t>
            </a:fld>
            <a:endParaRPr lang="it-IT" altLang="it-IT"/>
          </a:p>
        </p:txBody>
      </p:sp>
    </p:spTree>
    <p:extLst>
      <p:ext uri="{BB962C8B-B14F-4D97-AF65-F5344CB8AC3E}">
        <p14:creationId xmlns:p14="http://schemas.microsoft.com/office/powerpoint/2010/main" val="310020499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15100" y="609600"/>
            <a:ext cx="1943100" cy="5486400"/>
          </a:xfrm>
        </p:spPr>
        <p:txBody>
          <a:bodyPr vert="eaVert"/>
          <a:lstStyle/>
          <a:p>
            <a:r>
              <a:rPr lang="it-IT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609600"/>
            <a:ext cx="5676900" cy="5486400"/>
          </a:xfrm>
        </p:spPr>
        <p:txBody>
          <a:bodyPr vert="eaVert"/>
          <a:lstStyle/>
          <a:p>
            <a:pPr lvl="0"/>
            <a:r>
              <a:rPr lang="it-IT"/>
              <a:t>Click to edit Master text styles</a:t>
            </a:r>
          </a:p>
          <a:p>
            <a:pPr lvl="1"/>
            <a:r>
              <a:rPr lang="it-IT"/>
              <a:t>Second level</a:t>
            </a:r>
          </a:p>
          <a:p>
            <a:pPr lvl="2"/>
            <a:r>
              <a:rPr lang="it-IT"/>
              <a:t>Third level</a:t>
            </a:r>
          </a:p>
          <a:p>
            <a:pPr lvl="3"/>
            <a:r>
              <a:rPr lang="it-IT"/>
              <a:t>Fourth level</a:t>
            </a:r>
          </a:p>
          <a:p>
            <a:pPr lvl="4"/>
            <a:r>
              <a:rPr lang="it-IT"/>
              <a:t>Fifth level</a:t>
            </a:r>
          </a:p>
        </p:txBody>
      </p:sp>
      <p:sp>
        <p:nvSpPr>
          <p:cNvPr id="4" name="Rectangle 387">
            <a:extLst>
              <a:ext uri="{FF2B5EF4-FFF2-40B4-BE49-F238E27FC236}">
                <a16:creationId xmlns:a16="http://schemas.microsoft.com/office/drawing/2014/main" id="{BA14AA4A-F7D5-EF41-B407-399DEFC7BA8B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it-IT" altLang="it-IT"/>
          </a:p>
        </p:txBody>
      </p:sp>
      <p:sp>
        <p:nvSpPr>
          <p:cNvPr id="5" name="Rectangle 388">
            <a:extLst>
              <a:ext uri="{FF2B5EF4-FFF2-40B4-BE49-F238E27FC236}">
                <a16:creationId xmlns:a16="http://schemas.microsoft.com/office/drawing/2014/main" id="{F8AFE307-035E-6E44-912D-63BCA030BA21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r>
              <a:rPr lang="it-IT" altLang="it-IT"/>
              <a:t>Daniela Valenti, 2020</a:t>
            </a:r>
          </a:p>
        </p:txBody>
      </p:sp>
      <p:sp>
        <p:nvSpPr>
          <p:cNvPr id="6" name="Rectangle 389">
            <a:extLst>
              <a:ext uri="{FF2B5EF4-FFF2-40B4-BE49-F238E27FC236}">
                <a16:creationId xmlns:a16="http://schemas.microsoft.com/office/drawing/2014/main" id="{7D10446B-3654-8A49-A13F-92BC81FF6171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A5786BA-AB71-7A48-AB30-D0563C919D1E}" type="slidenum">
              <a:rPr lang="it-IT" altLang="it-IT"/>
              <a:pPr/>
              <a:t>‹N›</a:t>
            </a:fld>
            <a:endParaRPr lang="it-IT" altLang="it-IT"/>
          </a:p>
        </p:txBody>
      </p:sp>
    </p:spTree>
    <p:extLst>
      <p:ext uri="{BB962C8B-B14F-4D97-AF65-F5344CB8AC3E}">
        <p14:creationId xmlns:p14="http://schemas.microsoft.com/office/powerpoint/2010/main" val="104527246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26" name="Group 382">
            <a:extLst>
              <a:ext uri="{FF2B5EF4-FFF2-40B4-BE49-F238E27FC236}">
                <a16:creationId xmlns:a16="http://schemas.microsoft.com/office/drawing/2014/main" id="{54EA4F45-AD30-DC4C-AAE0-8F35A26049D7}"/>
              </a:ext>
            </a:extLst>
          </p:cNvPr>
          <p:cNvGrpSpPr>
            <a:grpSpLocks/>
          </p:cNvGrpSpPr>
          <p:nvPr/>
        </p:nvGrpSpPr>
        <p:grpSpPr bwMode="auto">
          <a:xfrm>
            <a:off x="-254000" y="-50800"/>
            <a:ext cx="9518650" cy="7229475"/>
            <a:chOff x="-160" y="-32"/>
            <a:chExt cx="5996" cy="4554"/>
          </a:xfrm>
        </p:grpSpPr>
        <p:grpSp>
          <p:nvGrpSpPr>
            <p:cNvPr id="1032" name="Group 381">
              <a:extLst>
                <a:ext uri="{FF2B5EF4-FFF2-40B4-BE49-F238E27FC236}">
                  <a16:creationId xmlns:a16="http://schemas.microsoft.com/office/drawing/2014/main" id="{FC55FC49-CE94-EF46-9482-753E7231ADF6}"/>
                </a:ext>
              </a:extLst>
            </p:cNvPr>
            <p:cNvGrpSpPr>
              <a:grpSpLocks/>
            </p:cNvGrpSpPr>
            <p:nvPr userDrawn="1"/>
          </p:nvGrpSpPr>
          <p:grpSpPr bwMode="auto">
            <a:xfrm>
              <a:off x="-160" y="-32"/>
              <a:ext cx="5996" cy="4554"/>
              <a:chOff x="-160" y="-32"/>
              <a:chExt cx="5996" cy="4554"/>
            </a:xfrm>
          </p:grpSpPr>
          <p:sp>
            <p:nvSpPr>
              <p:cNvPr id="1324" name="Freeform 300">
                <a:extLst>
                  <a:ext uri="{FF2B5EF4-FFF2-40B4-BE49-F238E27FC236}">
                    <a16:creationId xmlns:a16="http://schemas.microsoft.com/office/drawing/2014/main" id="{7961199B-6058-2B45-B4FD-55787D3A0A27}"/>
                  </a:ext>
                </a:extLst>
              </p:cNvPr>
              <p:cNvSpPr>
                <a:spLocks/>
              </p:cNvSpPr>
              <p:nvPr userDrawn="1"/>
            </p:nvSpPr>
            <p:spPr bwMode="hidden">
              <a:xfrm>
                <a:off x="3316" y="2973"/>
                <a:ext cx="687" cy="609"/>
              </a:xfrm>
              <a:custGeom>
                <a:avLst/>
                <a:gdLst/>
                <a:ahLst/>
                <a:cxnLst>
                  <a:cxn ang="0">
                    <a:pos x="144" y="45"/>
                  </a:cxn>
                  <a:cxn ang="0">
                    <a:pos x="546" y="9"/>
                  </a:cxn>
                  <a:cxn ang="0">
                    <a:pos x="582" y="99"/>
                  </a:cxn>
                  <a:cxn ang="0">
                    <a:pos x="123" y="462"/>
                  </a:cxn>
                  <a:cxn ang="0">
                    <a:pos x="27" y="438"/>
                  </a:cxn>
                  <a:cxn ang="0">
                    <a:pos x="12" y="210"/>
                  </a:cxn>
                  <a:cxn ang="0">
                    <a:pos x="144" y="45"/>
                  </a:cxn>
                </a:cxnLst>
                <a:rect l="0" t="0" r="r" b="b"/>
                <a:pathLst>
                  <a:path w="687" h="609">
                    <a:moveTo>
                      <a:pt x="144" y="45"/>
                    </a:moveTo>
                    <a:cubicBezTo>
                      <a:pt x="306" y="0"/>
                      <a:pt x="472" y="5"/>
                      <a:pt x="546" y="9"/>
                    </a:cubicBezTo>
                    <a:cubicBezTo>
                      <a:pt x="654" y="12"/>
                      <a:pt x="687" y="75"/>
                      <a:pt x="582" y="99"/>
                    </a:cubicBezTo>
                    <a:cubicBezTo>
                      <a:pt x="81" y="144"/>
                      <a:pt x="162" y="423"/>
                      <a:pt x="123" y="462"/>
                    </a:cubicBezTo>
                    <a:cubicBezTo>
                      <a:pt x="123" y="609"/>
                      <a:pt x="39" y="495"/>
                      <a:pt x="27" y="438"/>
                    </a:cubicBezTo>
                    <a:cubicBezTo>
                      <a:pt x="18" y="393"/>
                      <a:pt x="0" y="291"/>
                      <a:pt x="12" y="210"/>
                    </a:cubicBezTo>
                    <a:cubicBezTo>
                      <a:pt x="15" y="141"/>
                      <a:pt x="36" y="66"/>
                      <a:pt x="144" y="45"/>
                    </a:cubicBezTo>
                    <a:close/>
                  </a:path>
                </a:pathLst>
              </a:custGeom>
              <a:noFill/>
              <a:ln w="12700" cmpd="sng">
                <a:solidFill>
                  <a:schemeClr val="tx2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>
                <a:lvl1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1pPr>
                <a:lvl2pPr marL="37931725" indent="-37474525"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2pPr>
                <a:lvl3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3pPr>
                <a:lvl4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4pPr>
                <a:lvl5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9pPr>
              </a:lstStyle>
              <a:p>
                <a:pPr eaLnBrk="1" hangingPunct="1"/>
                <a:endParaRPr lang="it-IT" altLang="it-IT"/>
              </a:p>
            </p:txBody>
          </p:sp>
          <p:sp>
            <p:nvSpPr>
              <p:cNvPr id="1325" name="Freeform 301">
                <a:extLst>
                  <a:ext uri="{FF2B5EF4-FFF2-40B4-BE49-F238E27FC236}">
                    <a16:creationId xmlns:a16="http://schemas.microsoft.com/office/drawing/2014/main" id="{EFFFB77A-469B-9340-BA6C-D12FF084C2EE}"/>
                  </a:ext>
                </a:extLst>
              </p:cNvPr>
              <p:cNvSpPr>
                <a:spLocks/>
              </p:cNvSpPr>
              <p:nvPr userDrawn="1"/>
            </p:nvSpPr>
            <p:spPr bwMode="hidden">
              <a:xfrm>
                <a:off x="2202" y="2569"/>
                <a:ext cx="987" cy="743"/>
              </a:xfrm>
              <a:custGeom>
                <a:avLst/>
                <a:gdLst/>
                <a:ahLst/>
                <a:cxnLst>
                  <a:cxn ang="0">
                    <a:pos x="742" y="110"/>
                  </a:cxn>
                  <a:cxn ang="0">
                    <a:pos x="958" y="572"/>
                  </a:cxn>
                  <a:cxn ang="0">
                    <a:pos x="847" y="638"/>
                  </a:cxn>
                  <a:cxn ang="0">
                    <a:pos x="202" y="269"/>
                  </a:cxn>
                  <a:cxn ang="0">
                    <a:pos x="163" y="173"/>
                  </a:cxn>
                  <a:cxn ang="0">
                    <a:pos x="481" y="35"/>
                  </a:cxn>
                  <a:cxn ang="0">
                    <a:pos x="742" y="110"/>
                  </a:cxn>
                </a:cxnLst>
                <a:rect l="0" t="0" r="r" b="b"/>
                <a:pathLst>
                  <a:path w="987" h="743">
                    <a:moveTo>
                      <a:pt x="742" y="110"/>
                    </a:moveTo>
                    <a:cubicBezTo>
                      <a:pt x="853" y="270"/>
                      <a:pt x="941" y="491"/>
                      <a:pt x="958" y="572"/>
                    </a:cubicBezTo>
                    <a:cubicBezTo>
                      <a:pt x="987" y="692"/>
                      <a:pt x="912" y="743"/>
                      <a:pt x="847" y="638"/>
                    </a:cubicBezTo>
                    <a:cubicBezTo>
                      <a:pt x="523" y="89"/>
                      <a:pt x="364" y="254"/>
                      <a:pt x="202" y="269"/>
                    </a:cubicBezTo>
                    <a:cubicBezTo>
                      <a:pt x="0" y="325"/>
                      <a:pt x="89" y="207"/>
                      <a:pt x="163" y="173"/>
                    </a:cubicBezTo>
                    <a:cubicBezTo>
                      <a:pt x="222" y="145"/>
                      <a:pt x="366" y="53"/>
                      <a:pt x="481" y="35"/>
                    </a:cubicBezTo>
                    <a:cubicBezTo>
                      <a:pt x="576" y="12"/>
                      <a:pt x="680" y="0"/>
                      <a:pt x="742" y="110"/>
                    </a:cubicBezTo>
                    <a:close/>
                  </a:path>
                </a:pathLst>
              </a:custGeom>
              <a:noFill/>
              <a:ln w="12700" cmpd="sng">
                <a:solidFill>
                  <a:schemeClr val="tx2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>
                <a:lvl1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1pPr>
                <a:lvl2pPr marL="37931725" indent="-37474525"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2pPr>
                <a:lvl3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3pPr>
                <a:lvl4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4pPr>
                <a:lvl5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9pPr>
              </a:lstStyle>
              <a:p>
                <a:pPr eaLnBrk="1" hangingPunct="1"/>
                <a:endParaRPr lang="it-IT" altLang="it-IT"/>
              </a:p>
            </p:txBody>
          </p:sp>
          <p:sp>
            <p:nvSpPr>
              <p:cNvPr id="1326" name="Freeform 302">
                <a:extLst>
                  <a:ext uri="{FF2B5EF4-FFF2-40B4-BE49-F238E27FC236}">
                    <a16:creationId xmlns:a16="http://schemas.microsoft.com/office/drawing/2014/main" id="{609445E4-D42E-D249-8323-E098C6B34E3D}"/>
                  </a:ext>
                </a:extLst>
              </p:cNvPr>
              <p:cNvSpPr>
                <a:spLocks/>
              </p:cNvSpPr>
              <p:nvPr userDrawn="1"/>
            </p:nvSpPr>
            <p:spPr bwMode="hidden">
              <a:xfrm>
                <a:off x="2290" y="3030"/>
                <a:ext cx="650" cy="648"/>
              </a:xfrm>
              <a:custGeom>
                <a:avLst/>
                <a:gdLst/>
                <a:ahLst/>
                <a:cxnLst>
                  <a:cxn ang="0">
                    <a:pos x="468" y="114"/>
                  </a:cxn>
                  <a:cxn ang="0">
                    <a:pos x="621" y="453"/>
                  </a:cxn>
                  <a:cxn ang="0">
                    <a:pos x="522" y="495"/>
                  </a:cxn>
                  <a:cxn ang="0">
                    <a:pos x="105" y="519"/>
                  </a:cxn>
                  <a:cxn ang="0">
                    <a:pos x="30" y="450"/>
                  </a:cxn>
                  <a:cxn ang="0">
                    <a:pos x="231" y="84"/>
                  </a:cxn>
                  <a:cxn ang="0">
                    <a:pos x="468" y="114"/>
                  </a:cxn>
                </a:cxnLst>
                <a:rect l="0" t="0" r="r" b="b"/>
                <a:pathLst>
                  <a:path w="650" h="648">
                    <a:moveTo>
                      <a:pt x="468" y="114"/>
                    </a:moveTo>
                    <a:cubicBezTo>
                      <a:pt x="579" y="274"/>
                      <a:pt x="604" y="372"/>
                      <a:pt x="621" y="453"/>
                    </a:cubicBezTo>
                    <a:cubicBezTo>
                      <a:pt x="650" y="573"/>
                      <a:pt x="587" y="600"/>
                      <a:pt x="522" y="495"/>
                    </a:cubicBezTo>
                    <a:cubicBezTo>
                      <a:pt x="330" y="99"/>
                      <a:pt x="171" y="417"/>
                      <a:pt x="105" y="519"/>
                    </a:cubicBezTo>
                    <a:cubicBezTo>
                      <a:pt x="51" y="648"/>
                      <a:pt x="0" y="525"/>
                      <a:pt x="30" y="450"/>
                    </a:cubicBezTo>
                    <a:cubicBezTo>
                      <a:pt x="39" y="381"/>
                      <a:pt x="132" y="180"/>
                      <a:pt x="231" y="84"/>
                    </a:cubicBezTo>
                    <a:cubicBezTo>
                      <a:pt x="321" y="0"/>
                      <a:pt x="406" y="4"/>
                      <a:pt x="468" y="114"/>
                    </a:cubicBezTo>
                    <a:close/>
                  </a:path>
                </a:pathLst>
              </a:custGeom>
              <a:noFill/>
              <a:ln w="12700" cmpd="sng">
                <a:solidFill>
                  <a:schemeClr val="tx2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>
                <a:lvl1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1pPr>
                <a:lvl2pPr marL="37931725" indent="-37474525"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2pPr>
                <a:lvl3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3pPr>
                <a:lvl4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4pPr>
                <a:lvl5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9pPr>
              </a:lstStyle>
              <a:p>
                <a:pPr eaLnBrk="1" hangingPunct="1"/>
                <a:endParaRPr lang="it-IT" altLang="it-IT"/>
              </a:p>
            </p:txBody>
          </p:sp>
          <p:sp>
            <p:nvSpPr>
              <p:cNvPr id="1327" name="Freeform 303">
                <a:extLst>
                  <a:ext uri="{FF2B5EF4-FFF2-40B4-BE49-F238E27FC236}">
                    <a16:creationId xmlns:a16="http://schemas.microsoft.com/office/drawing/2014/main" id="{A68E809D-B6AF-4D4D-875F-CFB7A9A11538}"/>
                  </a:ext>
                </a:extLst>
              </p:cNvPr>
              <p:cNvSpPr>
                <a:spLocks/>
              </p:cNvSpPr>
              <p:nvPr userDrawn="1"/>
            </p:nvSpPr>
            <p:spPr bwMode="hidden">
              <a:xfrm>
                <a:off x="2611" y="3541"/>
                <a:ext cx="640" cy="797"/>
              </a:xfrm>
              <a:custGeom>
                <a:avLst/>
                <a:gdLst/>
                <a:ahLst/>
                <a:cxnLst>
                  <a:cxn ang="0">
                    <a:pos x="600" y="216"/>
                  </a:cxn>
                  <a:cxn ang="0">
                    <a:pos x="598" y="658"/>
                  </a:cxn>
                  <a:cxn ang="0">
                    <a:pos x="507" y="691"/>
                  </a:cxn>
                  <a:cxn ang="0">
                    <a:pos x="147" y="354"/>
                  </a:cxn>
                  <a:cxn ang="0">
                    <a:pos x="84" y="249"/>
                  </a:cxn>
                  <a:cxn ang="0">
                    <a:pos x="423" y="96"/>
                  </a:cxn>
                  <a:cxn ang="0">
                    <a:pos x="600" y="216"/>
                  </a:cxn>
                </a:cxnLst>
                <a:rect l="0" t="0" r="r" b="b"/>
                <a:pathLst>
                  <a:path w="640" h="797">
                    <a:moveTo>
                      <a:pt x="600" y="216"/>
                    </a:moveTo>
                    <a:cubicBezTo>
                      <a:pt x="640" y="379"/>
                      <a:pt x="604" y="584"/>
                      <a:pt x="598" y="658"/>
                    </a:cubicBezTo>
                    <a:cubicBezTo>
                      <a:pt x="592" y="766"/>
                      <a:pt x="528" y="797"/>
                      <a:pt x="507" y="691"/>
                    </a:cubicBezTo>
                    <a:cubicBezTo>
                      <a:pt x="495" y="276"/>
                      <a:pt x="255" y="360"/>
                      <a:pt x="147" y="354"/>
                    </a:cubicBezTo>
                    <a:cubicBezTo>
                      <a:pt x="0" y="350"/>
                      <a:pt x="18" y="294"/>
                      <a:pt x="84" y="249"/>
                    </a:cubicBezTo>
                    <a:cubicBezTo>
                      <a:pt x="147" y="204"/>
                      <a:pt x="339" y="108"/>
                      <a:pt x="423" y="96"/>
                    </a:cubicBezTo>
                    <a:cubicBezTo>
                      <a:pt x="477" y="81"/>
                      <a:pt x="585" y="0"/>
                      <a:pt x="600" y="216"/>
                    </a:cubicBezTo>
                    <a:close/>
                  </a:path>
                </a:pathLst>
              </a:custGeom>
              <a:noFill/>
              <a:ln w="12700" cmpd="sng">
                <a:solidFill>
                  <a:schemeClr val="tx2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>
                <a:lvl1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1pPr>
                <a:lvl2pPr marL="37931725" indent="-37474525"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2pPr>
                <a:lvl3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3pPr>
                <a:lvl4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4pPr>
                <a:lvl5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9pPr>
              </a:lstStyle>
              <a:p>
                <a:pPr eaLnBrk="1" hangingPunct="1"/>
                <a:endParaRPr lang="it-IT" altLang="it-IT"/>
              </a:p>
            </p:txBody>
          </p:sp>
          <p:sp>
            <p:nvSpPr>
              <p:cNvPr id="1328" name="Freeform 304">
                <a:extLst>
                  <a:ext uri="{FF2B5EF4-FFF2-40B4-BE49-F238E27FC236}">
                    <a16:creationId xmlns:a16="http://schemas.microsoft.com/office/drawing/2014/main" id="{33A981A9-EAFA-1B41-8C2D-865408C538DE}"/>
                  </a:ext>
                </a:extLst>
              </p:cNvPr>
              <p:cNvSpPr>
                <a:spLocks/>
              </p:cNvSpPr>
              <p:nvPr userDrawn="1"/>
            </p:nvSpPr>
            <p:spPr bwMode="hidden">
              <a:xfrm>
                <a:off x="3982" y="1813"/>
                <a:ext cx="535" cy="645"/>
              </a:xfrm>
              <a:custGeom>
                <a:avLst/>
                <a:gdLst/>
                <a:ahLst/>
                <a:cxnLst>
                  <a:cxn ang="0">
                    <a:pos x="462" y="423"/>
                  </a:cxn>
                  <a:cxn ang="0">
                    <a:pos x="144" y="612"/>
                  </a:cxn>
                  <a:cxn ang="0">
                    <a:pos x="87" y="558"/>
                  </a:cxn>
                  <a:cxn ang="0">
                    <a:pos x="162" y="117"/>
                  </a:cxn>
                  <a:cxn ang="0">
                    <a:pos x="210" y="39"/>
                  </a:cxn>
                  <a:cxn ang="0">
                    <a:pos x="441" y="243"/>
                  </a:cxn>
                  <a:cxn ang="0">
                    <a:pos x="462" y="423"/>
                  </a:cxn>
                </a:cxnLst>
                <a:rect l="0" t="0" r="r" b="b"/>
                <a:pathLst>
                  <a:path w="535" h="645">
                    <a:moveTo>
                      <a:pt x="462" y="423"/>
                    </a:moveTo>
                    <a:cubicBezTo>
                      <a:pt x="345" y="546"/>
                      <a:pt x="198" y="582"/>
                      <a:pt x="144" y="612"/>
                    </a:cubicBezTo>
                    <a:cubicBezTo>
                      <a:pt x="60" y="645"/>
                      <a:pt x="0" y="630"/>
                      <a:pt x="87" y="558"/>
                    </a:cubicBezTo>
                    <a:cubicBezTo>
                      <a:pt x="261" y="438"/>
                      <a:pt x="378" y="387"/>
                      <a:pt x="162" y="117"/>
                    </a:cubicBezTo>
                    <a:cubicBezTo>
                      <a:pt x="74" y="0"/>
                      <a:pt x="166" y="1"/>
                      <a:pt x="210" y="39"/>
                    </a:cubicBezTo>
                    <a:cubicBezTo>
                      <a:pt x="245" y="70"/>
                      <a:pt x="401" y="171"/>
                      <a:pt x="441" y="243"/>
                    </a:cubicBezTo>
                    <a:cubicBezTo>
                      <a:pt x="480" y="300"/>
                      <a:pt x="535" y="341"/>
                      <a:pt x="462" y="423"/>
                    </a:cubicBezTo>
                    <a:close/>
                  </a:path>
                </a:pathLst>
              </a:custGeom>
              <a:noFill/>
              <a:ln w="12700" cmpd="sng">
                <a:solidFill>
                  <a:schemeClr val="tx2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>
                <a:lvl1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1pPr>
                <a:lvl2pPr marL="37931725" indent="-37474525"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2pPr>
                <a:lvl3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3pPr>
                <a:lvl4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4pPr>
                <a:lvl5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9pPr>
              </a:lstStyle>
              <a:p>
                <a:pPr eaLnBrk="1" hangingPunct="1"/>
                <a:endParaRPr lang="it-IT" altLang="it-IT"/>
              </a:p>
            </p:txBody>
          </p:sp>
          <p:sp>
            <p:nvSpPr>
              <p:cNvPr id="1329" name="Freeform 305">
                <a:extLst>
                  <a:ext uri="{FF2B5EF4-FFF2-40B4-BE49-F238E27FC236}">
                    <a16:creationId xmlns:a16="http://schemas.microsoft.com/office/drawing/2014/main" id="{EC98560E-68A9-624A-B83E-A67DBEBC5880}"/>
                  </a:ext>
                </a:extLst>
              </p:cNvPr>
              <p:cNvSpPr>
                <a:spLocks/>
              </p:cNvSpPr>
              <p:nvPr userDrawn="1"/>
            </p:nvSpPr>
            <p:spPr bwMode="hidden">
              <a:xfrm>
                <a:off x="3091" y="2046"/>
                <a:ext cx="687" cy="609"/>
              </a:xfrm>
              <a:custGeom>
                <a:avLst/>
                <a:gdLst/>
                <a:ahLst/>
                <a:cxnLst>
                  <a:cxn ang="0">
                    <a:pos x="144" y="45"/>
                  </a:cxn>
                  <a:cxn ang="0">
                    <a:pos x="546" y="9"/>
                  </a:cxn>
                  <a:cxn ang="0">
                    <a:pos x="582" y="99"/>
                  </a:cxn>
                  <a:cxn ang="0">
                    <a:pos x="123" y="462"/>
                  </a:cxn>
                  <a:cxn ang="0">
                    <a:pos x="27" y="438"/>
                  </a:cxn>
                  <a:cxn ang="0">
                    <a:pos x="12" y="210"/>
                  </a:cxn>
                  <a:cxn ang="0">
                    <a:pos x="144" y="45"/>
                  </a:cxn>
                </a:cxnLst>
                <a:rect l="0" t="0" r="r" b="b"/>
                <a:pathLst>
                  <a:path w="687" h="609">
                    <a:moveTo>
                      <a:pt x="144" y="45"/>
                    </a:moveTo>
                    <a:cubicBezTo>
                      <a:pt x="306" y="0"/>
                      <a:pt x="472" y="5"/>
                      <a:pt x="546" y="9"/>
                    </a:cubicBezTo>
                    <a:cubicBezTo>
                      <a:pt x="654" y="12"/>
                      <a:pt x="687" y="75"/>
                      <a:pt x="582" y="99"/>
                    </a:cubicBezTo>
                    <a:cubicBezTo>
                      <a:pt x="81" y="144"/>
                      <a:pt x="162" y="423"/>
                      <a:pt x="123" y="462"/>
                    </a:cubicBezTo>
                    <a:cubicBezTo>
                      <a:pt x="123" y="609"/>
                      <a:pt x="39" y="495"/>
                      <a:pt x="27" y="438"/>
                    </a:cubicBezTo>
                    <a:cubicBezTo>
                      <a:pt x="18" y="393"/>
                      <a:pt x="0" y="291"/>
                      <a:pt x="12" y="210"/>
                    </a:cubicBezTo>
                    <a:cubicBezTo>
                      <a:pt x="15" y="141"/>
                      <a:pt x="36" y="66"/>
                      <a:pt x="144" y="45"/>
                    </a:cubicBezTo>
                    <a:close/>
                  </a:path>
                </a:pathLst>
              </a:custGeom>
              <a:noFill/>
              <a:ln w="12700" cmpd="sng">
                <a:solidFill>
                  <a:schemeClr val="bg2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>
                <a:lvl1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1pPr>
                <a:lvl2pPr marL="37931725" indent="-37474525"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2pPr>
                <a:lvl3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3pPr>
                <a:lvl4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4pPr>
                <a:lvl5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9pPr>
              </a:lstStyle>
              <a:p>
                <a:pPr eaLnBrk="1" hangingPunct="1"/>
                <a:endParaRPr lang="it-IT" altLang="it-IT"/>
              </a:p>
            </p:txBody>
          </p:sp>
          <p:sp>
            <p:nvSpPr>
              <p:cNvPr id="1330" name="Freeform 306">
                <a:extLst>
                  <a:ext uri="{FF2B5EF4-FFF2-40B4-BE49-F238E27FC236}">
                    <a16:creationId xmlns:a16="http://schemas.microsoft.com/office/drawing/2014/main" id="{6DA2AF02-3598-A84E-A068-2B12E6DF06DB}"/>
                  </a:ext>
                </a:extLst>
              </p:cNvPr>
              <p:cNvSpPr>
                <a:spLocks/>
              </p:cNvSpPr>
              <p:nvPr userDrawn="1"/>
            </p:nvSpPr>
            <p:spPr bwMode="hidden">
              <a:xfrm rot="3318475">
                <a:off x="2256" y="1877"/>
                <a:ext cx="640" cy="797"/>
              </a:xfrm>
              <a:custGeom>
                <a:avLst/>
                <a:gdLst/>
                <a:ahLst/>
                <a:cxnLst>
                  <a:cxn ang="0">
                    <a:pos x="600" y="216"/>
                  </a:cxn>
                  <a:cxn ang="0">
                    <a:pos x="598" y="658"/>
                  </a:cxn>
                  <a:cxn ang="0">
                    <a:pos x="507" y="691"/>
                  </a:cxn>
                  <a:cxn ang="0">
                    <a:pos x="147" y="354"/>
                  </a:cxn>
                  <a:cxn ang="0">
                    <a:pos x="84" y="249"/>
                  </a:cxn>
                  <a:cxn ang="0">
                    <a:pos x="423" y="96"/>
                  </a:cxn>
                  <a:cxn ang="0">
                    <a:pos x="600" y="216"/>
                  </a:cxn>
                </a:cxnLst>
                <a:rect l="0" t="0" r="r" b="b"/>
                <a:pathLst>
                  <a:path w="640" h="797">
                    <a:moveTo>
                      <a:pt x="600" y="216"/>
                    </a:moveTo>
                    <a:cubicBezTo>
                      <a:pt x="640" y="379"/>
                      <a:pt x="604" y="584"/>
                      <a:pt x="598" y="658"/>
                    </a:cubicBezTo>
                    <a:cubicBezTo>
                      <a:pt x="592" y="766"/>
                      <a:pt x="528" y="797"/>
                      <a:pt x="507" y="691"/>
                    </a:cubicBezTo>
                    <a:cubicBezTo>
                      <a:pt x="495" y="276"/>
                      <a:pt x="255" y="360"/>
                      <a:pt x="147" y="354"/>
                    </a:cubicBezTo>
                    <a:cubicBezTo>
                      <a:pt x="0" y="350"/>
                      <a:pt x="18" y="294"/>
                      <a:pt x="84" y="249"/>
                    </a:cubicBezTo>
                    <a:cubicBezTo>
                      <a:pt x="147" y="204"/>
                      <a:pt x="339" y="108"/>
                      <a:pt x="423" y="96"/>
                    </a:cubicBezTo>
                    <a:cubicBezTo>
                      <a:pt x="477" y="81"/>
                      <a:pt x="585" y="0"/>
                      <a:pt x="600" y="216"/>
                    </a:cubicBezTo>
                    <a:close/>
                  </a:path>
                </a:pathLst>
              </a:custGeom>
              <a:noFill/>
              <a:ln w="12700" cmpd="sng">
                <a:solidFill>
                  <a:schemeClr val="bg2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>
                <a:lvl1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1pPr>
                <a:lvl2pPr marL="37931725" indent="-37474525"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2pPr>
                <a:lvl3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3pPr>
                <a:lvl4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4pPr>
                <a:lvl5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9pPr>
              </a:lstStyle>
              <a:p>
                <a:pPr eaLnBrk="1" hangingPunct="1"/>
                <a:endParaRPr lang="it-IT" altLang="it-IT"/>
              </a:p>
            </p:txBody>
          </p:sp>
          <p:sp>
            <p:nvSpPr>
              <p:cNvPr id="1331" name="Freeform 307">
                <a:extLst>
                  <a:ext uri="{FF2B5EF4-FFF2-40B4-BE49-F238E27FC236}">
                    <a16:creationId xmlns:a16="http://schemas.microsoft.com/office/drawing/2014/main" id="{4B425511-49A5-F443-99F4-0B4E48D3E7E4}"/>
                  </a:ext>
                </a:extLst>
              </p:cNvPr>
              <p:cNvSpPr>
                <a:spLocks/>
              </p:cNvSpPr>
              <p:nvPr userDrawn="1"/>
            </p:nvSpPr>
            <p:spPr bwMode="hidden">
              <a:xfrm rot="20976686" flipH="1">
                <a:off x="2958" y="3365"/>
                <a:ext cx="535" cy="645"/>
              </a:xfrm>
              <a:custGeom>
                <a:avLst/>
                <a:gdLst/>
                <a:ahLst/>
                <a:cxnLst>
                  <a:cxn ang="0">
                    <a:pos x="462" y="423"/>
                  </a:cxn>
                  <a:cxn ang="0">
                    <a:pos x="144" y="612"/>
                  </a:cxn>
                  <a:cxn ang="0">
                    <a:pos x="87" y="558"/>
                  </a:cxn>
                  <a:cxn ang="0">
                    <a:pos x="162" y="117"/>
                  </a:cxn>
                  <a:cxn ang="0">
                    <a:pos x="210" y="39"/>
                  </a:cxn>
                  <a:cxn ang="0">
                    <a:pos x="441" y="243"/>
                  </a:cxn>
                  <a:cxn ang="0">
                    <a:pos x="462" y="423"/>
                  </a:cxn>
                </a:cxnLst>
                <a:rect l="0" t="0" r="r" b="b"/>
                <a:pathLst>
                  <a:path w="535" h="645">
                    <a:moveTo>
                      <a:pt x="462" y="423"/>
                    </a:moveTo>
                    <a:cubicBezTo>
                      <a:pt x="345" y="546"/>
                      <a:pt x="198" y="582"/>
                      <a:pt x="144" y="612"/>
                    </a:cubicBezTo>
                    <a:cubicBezTo>
                      <a:pt x="60" y="645"/>
                      <a:pt x="0" y="630"/>
                      <a:pt x="87" y="558"/>
                    </a:cubicBezTo>
                    <a:cubicBezTo>
                      <a:pt x="261" y="438"/>
                      <a:pt x="378" y="387"/>
                      <a:pt x="162" y="117"/>
                    </a:cubicBezTo>
                    <a:cubicBezTo>
                      <a:pt x="74" y="0"/>
                      <a:pt x="166" y="1"/>
                      <a:pt x="210" y="39"/>
                    </a:cubicBezTo>
                    <a:cubicBezTo>
                      <a:pt x="245" y="70"/>
                      <a:pt x="401" y="171"/>
                      <a:pt x="441" y="243"/>
                    </a:cubicBezTo>
                    <a:cubicBezTo>
                      <a:pt x="480" y="300"/>
                      <a:pt x="535" y="341"/>
                      <a:pt x="462" y="423"/>
                    </a:cubicBezTo>
                    <a:close/>
                  </a:path>
                </a:pathLst>
              </a:custGeom>
              <a:noFill/>
              <a:ln w="12700" cmpd="sng">
                <a:solidFill>
                  <a:schemeClr val="bg2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>
                <a:lvl1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1pPr>
                <a:lvl2pPr marL="37931725" indent="-37474525"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2pPr>
                <a:lvl3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3pPr>
                <a:lvl4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4pPr>
                <a:lvl5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9pPr>
              </a:lstStyle>
              <a:p>
                <a:pPr eaLnBrk="1" hangingPunct="1"/>
                <a:endParaRPr lang="it-IT" altLang="it-IT"/>
              </a:p>
            </p:txBody>
          </p:sp>
          <p:sp>
            <p:nvSpPr>
              <p:cNvPr id="1332" name="Freeform 308">
                <a:extLst>
                  <a:ext uri="{FF2B5EF4-FFF2-40B4-BE49-F238E27FC236}">
                    <a16:creationId xmlns:a16="http://schemas.microsoft.com/office/drawing/2014/main" id="{4793E243-B31A-CF43-9A81-7EE2FF77D9B8}"/>
                  </a:ext>
                </a:extLst>
              </p:cNvPr>
              <p:cNvSpPr>
                <a:spLocks/>
              </p:cNvSpPr>
              <p:nvPr userDrawn="1"/>
            </p:nvSpPr>
            <p:spPr bwMode="hidden">
              <a:xfrm>
                <a:off x="1823" y="2983"/>
                <a:ext cx="866" cy="795"/>
              </a:xfrm>
              <a:custGeom>
                <a:avLst/>
                <a:gdLst/>
                <a:ahLst/>
                <a:cxnLst>
                  <a:cxn ang="0">
                    <a:pos x="17" y="180"/>
                  </a:cxn>
                  <a:cxn ang="0">
                    <a:pos x="284" y="720"/>
                  </a:cxn>
                  <a:cxn ang="0">
                    <a:pos x="380" y="687"/>
                  </a:cxn>
                  <a:cxn ang="0">
                    <a:pos x="647" y="249"/>
                  </a:cxn>
                  <a:cxn ang="0">
                    <a:pos x="716" y="138"/>
                  </a:cxn>
                  <a:cxn ang="0">
                    <a:pos x="182" y="0"/>
                  </a:cxn>
                  <a:cxn ang="0">
                    <a:pos x="17" y="180"/>
                  </a:cxn>
                </a:cxnLst>
                <a:rect l="0" t="0" r="r" b="b"/>
                <a:pathLst>
                  <a:path w="866" h="795">
                    <a:moveTo>
                      <a:pt x="17" y="180"/>
                    </a:moveTo>
                    <a:cubicBezTo>
                      <a:pt x="49" y="413"/>
                      <a:pt x="206" y="636"/>
                      <a:pt x="284" y="720"/>
                    </a:cubicBezTo>
                    <a:cubicBezTo>
                      <a:pt x="359" y="795"/>
                      <a:pt x="422" y="771"/>
                      <a:pt x="380" y="687"/>
                    </a:cubicBezTo>
                    <a:cubicBezTo>
                      <a:pt x="284" y="378"/>
                      <a:pt x="197" y="183"/>
                      <a:pt x="647" y="249"/>
                    </a:cubicBezTo>
                    <a:cubicBezTo>
                      <a:pt x="866" y="276"/>
                      <a:pt x="791" y="175"/>
                      <a:pt x="716" y="138"/>
                    </a:cubicBezTo>
                    <a:cubicBezTo>
                      <a:pt x="575" y="63"/>
                      <a:pt x="317" y="6"/>
                      <a:pt x="182" y="0"/>
                    </a:cubicBezTo>
                    <a:cubicBezTo>
                      <a:pt x="95" y="0"/>
                      <a:pt x="0" y="32"/>
                      <a:pt x="17" y="180"/>
                    </a:cubicBezTo>
                    <a:close/>
                  </a:path>
                </a:pathLst>
              </a:custGeom>
              <a:noFill/>
              <a:ln w="12700" cmpd="sng">
                <a:solidFill>
                  <a:schemeClr val="bg2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>
                <a:lvl1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1pPr>
                <a:lvl2pPr marL="37931725" indent="-37474525"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2pPr>
                <a:lvl3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3pPr>
                <a:lvl4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4pPr>
                <a:lvl5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9pPr>
              </a:lstStyle>
              <a:p>
                <a:pPr eaLnBrk="1" hangingPunct="1"/>
                <a:endParaRPr lang="it-IT" altLang="it-IT"/>
              </a:p>
            </p:txBody>
          </p:sp>
          <p:sp>
            <p:nvSpPr>
              <p:cNvPr id="1333" name="Freeform 309">
                <a:extLst>
                  <a:ext uri="{FF2B5EF4-FFF2-40B4-BE49-F238E27FC236}">
                    <a16:creationId xmlns:a16="http://schemas.microsoft.com/office/drawing/2014/main" id="{CCCA7897-1FB1-234E-9A70-65AA488B67E0}"/>
                  </a:ext>
                </a:extLst>
              </p:cNvPr>
              <p:cNvSpPr>
                <a:spLocks/>
              </p:cNvSpPr>
              <p:nvPr userDrawn="1"/>
            </p:nvSpPr>
            <p:spPr bwMode="hidden">
              <a:xfrm rot="16244410" flipH="1">
                <a:off x="3617" y="3734"/>
                <a:ext cx="535" cy="645"/>
              </a:xfrm>
              <a:custGeom>
                <a:avLst/>
                <a:gdLst/>
                <a:ahLst/>
                <a:cxnLst>
                  <a:cxn ang="0">
                    <a:pos x="462" y="423"/>
                  </a:cxn>
                  <a:cxn ang="0">
                    <a:pos x="144" y="612"/>
                  </a:cxn>
                  <a:cxn ang="0">
                    <a:pos x="87" y="558"/>
                  </a:cxn>
                  <a:cxn ang="0">
                    <a:pos x="162" y="117"/>
                  </a:cxn>
                  <a:cxn ang="0">
                    <a:pos x="210" y="39"/>
                  </a:cxn>
                  <a:cxn ang="0">
                    <a:pos x="441" y="243"/>
                  </a:cxn>
                  <a:cxn ang="0">
                    <a:pos x="462" y="423"/>
                  </a:cxn>
                </a:cxnLst>
                <a:rect l="0" t="0" r="r" b="b"/>
                <a:pathLst>
                  <a:path w="535" h="645">
                    <a:moveTo>
                      <a:pt x="462" y="423"/>
                    </a:moveTo>
                    <a:cubicBezTo>
                      <a:pt x="345" y="546"/>
                      <a:pt x="198" y="582"/>
                      <a:pt x="144" y="612"/>
                    </a:cubicBezTo>
                    <a:cubicBezTo>
                      <a:pt x="60" y="645"/>
                      <a:pt x="0" y="630"/>
                      <a:pt x="87" y="558"/>
                    </a:cubicBezTo>
                    <a:cubicBezTo>
                      <a:pt x="261" y="438"/>
                      <a:pt x="378" y="387"/>
                      <a:pt x="162" y="117"/>
                    </a:cubicBezTo>
                    <a:cubicBezTo>
                      <a:pt x="74" y="0"/>
                      <a:pt x="166" y="1"/>
                      <a:pt x="210" y="39"/>
                    </a:cubicBezTo>
                    <a:cubicBezTo>
                      <a:pt x="245" y="70"/>
                      <a:pt x="401" y="171"/>
                      <a:pt x="441" y="243"/>
                    </a:cubicBezTo>
                    <a:cubicBezTo>
                      <a:pt x="480" y="300"/>
                      <a:pt x="535" y="341"/>
                      <a:pt x="462" y="423"/>
                    </a:cubicBezTo>
                    <a:close/>
                  </a:path>
                </a:pathLst>
              </a:custGeom>
              <a:noFill/>
              <a:ln w="12700" cmpd="sng">
                <a:solidFill>
                  <a:schemeClr val="bg2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>
                <a:lvl1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1pPr>
                <a:lvl2pPr marL="37931725" indent="-37474525"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2pPr>
                <a:lvl3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3pPr>
                <a:lvl4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4pPr>
                <a:lvl5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9pPr>
              </a:lstStyle>
              <a:p>
                <a:pPr eaLnBrk="1" hangingPunct="1"/>
                <a:endParaRPr lang="it-IT" altLang="it-IT"/>
              </a:p>
            </p:txBody>
          </p:sp>
          <p:sp>
            <p:nvSpPr>
              <p:cNvPr id="1334" name="Freeform 310">
                <a:extLst>
                  <a:ext uri="{FF2B5EF4-FFF2-40B4-BE49-F238E27FC236}">
                    <a16:creationId xmlns:a16="http://schemas.microsoft.com/office/drawing/2014/main" id="{C3FF6BC2-18E3-6640-8D0D-A93ECE92D9C2}"/>
                  </a:ext>
                </a:extLst>
              </p:cNvPr>
              <p:cNvSpPr>
                <a:spLocks/>
              </p:cNvSpPr>
              <p:nvPr userDrawn="1"/>
            </p:nvSpPr>
            <p:spPr bwMode="hidden">
              <a:xfrm rot="6018034">
                <a:off x="1968" y="3558"/>
                <a:ext cx="802" cy="706"/>
              </a:xfrm>
              <a:custGeom>
                <a:avLst/>
                <a:gdLst/>
                <a:ahLst/>
                <a:cxnLst>
                  <a:cxn ang="0">
                    <a:pos x="742" y="110"/>
                  </a:cxn>
                  <a:cxn ang="0">
                    <a:pos x="958" y="572"/>
                  </a:cxn>
                  <a:cxn ang="0">
                    <a:pos x="847" y="638"/>
                  </a:cxn>
                  <a:cxn ang="0">
                    <a:pos x="202" y="269"/>
                  </a:cxn>
                  <a:cxn ang="0">
                    <a:pos x="163" y="173"/>
                  </a:cxn>
                  <a:cxn ang="0">
                    <a:pos x="481" y="35"/>
                  </a:cxn>
                  <a:cxn ang="0">
                    <a:pos x="742" y="110"/>
                  </a:cxn>
                </a:cxnLst>
                <a:rect l="0" t="0" r="r" b="b"/>
                <a:pathLst>
                  <a:path w="987" h="743">
                    <a:moveTo>
                      <a:pt x="742" y="110"/>
                    </a:moveTo>
                    <a:cubicBezTo>
                      <a:pt x="853" y="270"/>
                      <a:pt x="941" y="491"/>
                      <a:pt x="958" y="572"/>
                    </a:cubicBezTo>
                    <a:cubicBezTo>
                      <a:pt x="987" y="692"/>
                      <a:pt x="912" y="743"/>
                      <a:pt x="847" y="638"/>
                    </a:cubicBezTo>
                    <a:cubicBezTo>
                      <a:pt x="523" y="89"/>
                      <a:pt x="364" y="254"/>
                      <a:pt x="202" y="269"/>
                    </a:cubicBezTo>
                    <a:cubicBezTo>
                      <a:pt x="0" y="325"/>
                      <a:pt x="89" y="207"/>
                      <a:pt x="163" y="173"/>
                    </a:cubicBezTo>
                    <a:cubicBezTo>
                      <a:pt x="222" y="145"/>
                      <a:pt x="366" y="53"/>
                      <a:pt x="481" y="35"/>
                    </a:cubicBezTo>
                    <a:cubicBezTo>
                      <a:pt x="576" y="12"/>
                      <a:pt x="680" y="0"/>
                      <a:pt x="742" y="110"/>
                    </a:cubicBezTo>
                    <a:close/>
                  </a:path>
                </a:pathLst>
              </a:custGeom>
              <a:noFill/>
              <a:ln w="12700" cmpd="sng">
                <a:solidFill>
                  <a:schemeClr val="accent2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>
                <a:lvl1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1pPr>
                <a:lvl2pPr marL="37931725" indent="-37474525"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2pPr>
                <a:lvl3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3pPr>
                <a:lvl4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4pPr>
                <a:lvl5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9pPr>
              </a:lstStyle>
              <a:p>
                <a:pPr eaLnBrk="1" hangingPunct="1"/>
                <a:endParaRPr lang="it-IT" altLang="it-IT"/>
              </a:p>
            </p:txBody>
          </p:sp>
          <p:sp>
            <p:nvSpPr>
              <p:cNvPr id="1335" name="Freeform 311">
                <a:extLst>
                  <a:ext uri="{FF2B5EF4-FFF2-40B4-BE49-F238E27FC236}">
                    <a16:creationId xmlns:a16="http://schemas.microsoft.com/office/drawing/2014/main" id="{AE6BC00D-0F20-D249-98B9-A0253F33F17C}"/>
                  </a:ext>
                </a:extLst>
              </p:cNvPr>
              <p:cNvSpPr>
                <a:spLocks/>
              </p:cNvSpPr>
              <p:nvPr userDrawn="1"/>
            </p:nvSpPr>
            <p:spPr bwMode="hidden">
              <a:xfrm rot="6284068">
                <a:off x="3402" y="3049"/>
                <a:ext cx="640" cy="797"/>
              </a:xfrm>
              <a:custGeom>
                <a:avLst/>
                <a:gdLst/>
                <a:ahLst/>
                <a:cxnLst>
                  <a:cxn ang="0">
                    <a:pos x="600" y="216"/>
                  </a:cxn>
                  <a:cxn ang="0">
                    <a:pos x="598" y="658"/>
                  </a:cxn>
                  <a:cxn ang="0">
                    <a:pos x="507" y="691"/>
                  </a:cxn>
                  <a:cxn ang="0">
                    <a:pos x="147" y="354"/>
                  </a:cxn>
                  <a:cxn ang="0">
                    <a:pos x="84" y="249"/>
                  </a:cxn>
                  <a:cxn ang="0">
                    <a:pos x="423" y="96"/>
                  </a:cxn>
                  <a:cxn ang="0">
                    <a:pos x="600" y="216"/>
                  </a:cxn>
                </a:cxnLst>
                <a:rect l="0" t="0" r="r" b="b"/>
                <a:pathLst>
                  <a:path w="640" h="797">
                    <a:moveTo>
                      <a:pt x="600" y="216"/>
                    </a:moveTo>
                    <a:cubicBezTo>
                      <a:pt x="640" y="379"/>
                      <a:pt x="604" y="584"/>
                      <a:pt x="598" y="658"/>
                    </a:cubicBezTo>
                    <a:cubicBezTo>
                      <a:pt x="592" y="766"/>
                      <a:pt x="528" y="797"/>
                      <a:pt x="507" y="691"/>
                    </a:cubicBezTo>
                    <a:cubicBezTo>
                      <a:pt x="495" y="276"/>
                      <a:pt x="255" y="360"/>
                      <a:pt x="147" y="354"/>
                    </a:cubicBezTo>
                    <a:cubicBezTo>
                      <a:pt x="0" y="350"/>
                      <a:pt x="18" y="294"/>
                      <a:pt x="84" y="249"/>
                    </a:cubicBezTo>
                    <a:cubicBezTo>
                      <a:pt x="147" y="204"/>
                      <a:pt x="339" y="108"/>
                      <a:pt x="423" y="96"/>
                    </a:cubicBezTo>
                    <a:cubicBezTo>
                      <a:pt x="477" y="81"/>
                      <a:pt x="585" y="0"/>
                      <a:pt x="600" y="216"/>
                    </a:cubicBezTo>
                    <a:close/>
                  </a:path>
                </a:pathLst>
              </a:custGeom>
              <a:noFill/>
              <a:ln w="12700" cmpd="sng">
                <a:solidFill>
                  <a:schemeClr val="accent2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>
                <a:lvl1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1pPr>
                <a:lvl2pPr marL="37931725" indent="-37474525"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2pPr>
                <a:lvl3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3pPr>
                <a:lvl4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4pPr>
                <a:lvl5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9pPr>
              </a:lstStyle>
              <a:p>
                <a:pPr eaLnBrk="1" hangingPunct="1"/>
                <a:endParaRPr lang="it-IT" altLang="it-IT"/>
              </a:p>
            </p:txBody>
          </p:sp>
          <p:sp>
            <p:nvSpPr>
              <p:cNvPr id="1336" name="Freeform 312">
                <a:extLst>
                  <a:ext uri="{FF2B5EF4-FFF2-40B4-BE49-F238E27FC236}">
                    <a16:creationId xmlns:a16="http://schemas.microsoft.com/office/drawing/2014/main" id="{BB54EE2C-F69A-D54E-A53E-8A40D1F42E26}"/>
                  </a:ext>
                </a:extLst>
              </p:cNvPr>
              <p:cNvSpPr>
                <a:spLocks/>
              </p:cNvSpPr>
              <p:nvPr userDrawn="1"/>
            </p:nvSpPr>
            <p:spPr bwMode="hidden">
              <a:xfrm rot="19272242" flipV="1">
                <a:off x="3190" y="2247"/>
                <a:ext cx="640" cy="797"/>
              </a:xfrm>
              <a:custGeom>
                <a:avLst/>
                <a:gdLst/>
                <a:ahLst/>
                <a:cxnLst>
                  <a:cxn ang="0">
                    <a:pos x="600" y="216"/>
                  </a:cxn>
                  <a:cxn ang="0">
                    <a:pos x="598" y="658"/>
                  </a:cxn>
                  <a:cxn ang="0">
                    <a:pos x="507" y="691"/>
                  </a:cxn>
                  <a:cxn ang="0">
                    <a:pos x="147" y="354"/>
                  </a:cxn>
                  <a:cxn ang="0">
                    <a:pos x="84" y="249"/>
                  </a:cxn>
                  <a:cxn ang="0">
                    <a:pos x="423" y="96"/>
                  </a:cxn>
                  <a:cxn ang="0">
                    <a:pos x="600" y="216"/>
                  </a:cxn>
                </a:cxnLst>
                <a:rect l="0" t="0" r="r" b="b"/>
                <a:pathLst>
                  <a:path w="640" h="797">
                    <a:moveTo>
                      <a:pt x="600" y="216"/>
                    </a:moveTo>
                    <a:cubicBezTo>
                      <a:pt x="640" y="379"/>
                      <a:pt x="604" y="584"/>
                      <a:pt x="598" y="658"/>
                    </a:cubicBezTo>
                    <a:cubicBezTo>
                      <a:pt x="592" y="766"/>
                      <a:pt x="528" y="797"/>
                      <a:pt x="507" y="691"/>
                    </a:cubicBezTo>
                    <a:cubicBezTo>
                      <a:pt x="495" y="276"/>
                      <a:pt x="255" y="360"/>
                      <a:pt x="147" y="354"/>
                    </a:cubicBezTo>
                    <a:cubicBezTo>
                      <a:pt x="0" y="350"/>
                      <a:pt x="18" y="294"/>
                      <a:pt x="84" y="249"/>
                    </a:cubicBezTo>
                    <a:cubicBezTo>
                      <a:pt x="147" y="204"/>
                      <a:pt x="339" y="108"/>
                      <a:pt x="423" y="96"/>
                    </a:cubicBezTo>
                    <a:cubicBezTo>
                      <a:pt x="477" y="81"/>
                      <a:pt x="585" y="0"/>
                      <a:pt x="600" y="216"/>
                    </a:cubicBezTo>
                    <a:close/>
                  </a:path>
                </a:pathLst>
              </a:custGeom>
              <a:noFill/>
              <a:ln w="12700" cmpd="sng">
                <a:solidFill>
                  <a:schemeClr val="accent2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>
                <a:lvl1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1pPr>
                <a:lvl2pPr marL="37931725" indent="-37474525"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2pPr>
                <a:lvl3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3pPr>
                <a:lvl4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4pPr>
                <a:lvl5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9pPr>
              </a:lstStyle>
              <a:p>
                <a:pPr eaLnBrk="1" hangingPunct="1"/>
                <a:endParaRPr lang="it-IT" altLang="it-IT"/>
              </a:p>
            </p:txBody>
          </p:sp>
          <p:sp>
            <p:nvSpPr>
              <p:cNvPr id="1337" name="Freeform 313">
                <a:extLst>
                  <a:ext uri="{FF2B5EF4-FFF2-40B4-BE49-F238E27FC236}">
                    <a16:creationId xmlns:a16="http://schemas.microsoft.com/office/drawing/2014/main" id="{DF6C89DC-4CF2-BC43-B688-277B1843FED9}"/>
                  </a:ext>
                </a:extLst>
              </p:cNvPr>
              <p:cNvSpPr>
                <a:spLocks/>
              </p:cNvSpPr>
              <p:nvPr userDrawn="1"/>
            </p:nvSpPr>
            <p:spPr bwMode="hidden">
              <a:xfrm rot="563450" flipH="1">
                <a:off x="1798" y="2341"/>
                <a:ext cx="535" cy="645"/>
              </a:xfrm>
              <a:custGeom>
                <a:avLst/>
                <a:gdLst/>
                <a:ahLst/>
                <a:cxnLst>
                  <a:cxn ang="0">
                    <a:pos x="462" y="423"/>
                  </a:cxn>
                  <a:cxn ang="0">
                    <a:pos x="144" y="612"/>
                  </a:cxn>
                  <a:cxn ang="0">
                    <a:pos x="87" y="558"/>
                  </a:cxn>
                  <a:cxn ang="0">
                    <a:pos x="162" y="117"/>
                  </a:cxn>
                  <a:cxn ang="0">
                    <a:pos x="210" y="39"/>
                  </a:cxn>
                  <a:cxn ang="0">
                    <a:pos x="441" y="243"/>
                  </a:cxn>
                  <a:cxn ang="0">
                    <a:pos x="462" y="423"/>
                  </a:cxn>
                </a:cxnLst>
                <a:rect l="0" t="0" r="r" b="b"/>
                <a:pathLst>
                  <a:path w="535" h="645">
                    <a:moveTo>
                      <a:pt x="462" y="423"/>
                    </a:moveTo>
                    <a:cubicBezTo>
                      <a:pt x="345" y="546"/>
                      <a:pt x="198" y="582"/>
                      <a:pt x="144" y="612"/>
                    </a:cubicBezTo>
                    <a:cubicBezTo>
                      <a:pt x="60" y="645"/>
                      <a:pt x="0" y="630"/>
                      <a:pt x="87" y="558"/>
                    </a:cubicBezTo>
                    <a:cubicBezTo>
                      <a:pt x="261" y="438"/>
                      <a:pt x="378" y="387"/>
                      <a:pt x="162" y="117"/>
                    </a:cubicBezTo>
                    <a:cubicBezTo>
                      <a:pt x="74" y="0"/>
                      <a:pt x="166" y="1"/>
                      <a:pt x="210" y="39"/>
                    </a:cubicBezTo>
                    <a:cubicBezTo>
                      <a:pt x="245" y="70"/>
                      <a:pt x="401" y="171"/>
                      <a:pt x="441" y="243"/>
                    </a:cubicBezTo>
                    <a:cubicBezTo>
                      <a:pt x="480" y="300"/>
                      <a:pt x="535" y="341"/>
                      <a:pt x="462" y="423"/>
                    </a:cubicBezTo>
                    <a:close/>
                  </a:path>
                </a:pathLst>
              </a:custGeom>
              <a:noFill/>
              <a:ln w="12700" cmpd="sng">
                <a:solidFill>
                  <a:schemeClr val="accent2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>
                <a:lvl1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1pPr>
                <a:lvl2pPr marL="37931725" indent="-37474525"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2pPr>
                <a:lvl3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3pPr>
                <a:lvl4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4pPr>
                <a:lvl5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9pPr>
              </a:lstStyle>
              <a:p>
                <a:pPr eaLnBrk="1" hangingPunct="1"/>
                <a:endParaRPr lang="it-IT" altLang="it-IT"/>
              </a:p>
            </p:txBody>
          </p:sp>
          <p:sp>
            <p:nvSpPr>
              <p:cNvPr id="1338" name="Freeform 314">
                <a:extLst>
                  <a:ext uri="{FF2B5EF4-FFF2-40B4-BE49-F238E27FC236}">
                    <a16:creationId xmlns:a16="http://schemas.microsoft.com/office/drawing/2014/main" id="{1219486F-854B-D344-8C72-176C3A4AEC12}"/>
                  </a:ext>
                </a:extLst>
              </p:cNvPr>
              <p:cNvSpPr>
                <a:spLocks/>
              </p:cNvSpPr>
              <p:nvPr userDrawn="1"/>
            </p:nvSpPr>
            <p:spPr bwMode="hidden">
              <a:xfrm>
                <a:off x="1229" y="2713"/>
                <a:ext cx="687" cy="609"/>
              </a:xfrm>
              <a:custGeom>
                <a:avLst/>
                <a:gdLst/>
                <a:ahLst/>
                <a:cxnLst>
                  <a:cxn ang="0">
                    <a:pos x="144" y="45"/>
                  </a:cxn>
                  <a:cxn ang="0">
                    <a:pos x="546" y="9"/>
                  </a:cxn>
                  <a:cxn ang="0">
                    <a:pos x="582" y="99"/>
                  </a:cxn>
                  <a:cxn ang="0">
                    <a:pos x="123" y="462"/>
                  </a:cxn>
                  <a:cxn ang="0">
                    <a:pos x="27" y="438"/>
                  </a:cxn>
                  <a:cxn ang="0">
                    <a:pos x="12" y="210"/>
                  </a:cxn>
                  <a:cxn ang="0">
                    <a:pos x="144" y="45"/>
                  </a:cxn>
                </a:cxnLst>
                <a:rect l="0" t="0" r="r" b="b"/>
                <a:pathLst>
                  <a:path w="687" h="609">
                    <a:moveTo>
                      <a:pt x="144" y="45"/>
                    </a:moveTo>
                    <a:cubicBezTo>
                      <a:pt x="306" y="0"/>
                      <a:pt x="472" y="5"/>
                      <a:pt x="546" y="9"/>
                    </a:cubicBezTo>
                    <a:cubicBezTo>
                      <a:pt x="654" y="12"/>
                      <a:pt x="687" y="75"/>
                      <a:pt x="582" y="99"/>
                    </a:cubicBezTo>
                    <a:cubicBezTo>
                      <a:pt x="81" y="144"/>
                      <a:pt x="162" y="423"/>
                      <a:pt x="123" y="462"/>
                    </a:cubicBezTo>
                    <a:cubicBezTo>
                      <a:pt x="123" y="609"/>
                      <a:pt x="39" y="495"/>
                      <a:pt x="27" y="438"/>
                    </a:cubicBezTo>
                    <a:cubicBezTo>
                      <a:pt x="18" y="393"/>
                      <a:pt x="0" y="291"/>
                      <a:pt x="12" y="210"/>
                    </a:cubicBezTo>
                    <a:cubicBezTo>
                      <a:pt x="15" y="141"/>
                      <a:pt x="36" y="66"/>
                      <a:pt x="144" y="45"/>
                    </a:cubicBezTo>
                    <a:close/>
                  </a:path>
                </a:pathLst>
              </a:custGeom>
              <a:noFill/>
              <a:ln w="12700" cmpd="sng">
                <a:solidFill>
                  <a:schemeClr val="tx2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>
                <a:lvl1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1pPr>
                <a:lvl2pPr marL="37931725" indent="-37474525"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2pPr>
                <a:lvl3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3pPr>
                <a:lvl4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4pPr>
                <a:lvl5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9pPr>
              </a:lstStyle>
              <a:p>
                <a:pPr eaLnBrk="1" hangingPunct="1"/>
                <a:endParaRPr lang="it-IT" altLang="it-IT"/>
              </a:p>
            </p:txBody>
          </p:sp>
          <p:sp>
            <p:nvSpPr>
              <p:cNvPr id="1339" name="Freeform 315">
                <a:extLst>
                  <a:ext uri="{FF2B5EF4-FFF2-40B4-BE49-F238E27FC236}">
                    <a16:creationId xmlns:a16="http://schemas.microsoft.com/office/drawing/2014/main" id="{91356391-D75F-AB4A-AC21-2BD06703D702}"/>
                  </a:ext>
                </a:extLst>
              </p:cNvPr>
              <p:cNvSpPr>
                <a:spLocks/>
              </p:cNvSpPr>
              <p:nvPr userDrawn="1"/>
            </p:nvSpPr>
            <p:spPr bwMode="hidden">
              <a:xfrm>
                <a:off x="115" y="2561"/>
                <a:ext cx="987" cy="743"/>
              </a:xfrm>
              <a:custGeom>
                <a:avLst/>
                <a:gdLst/>
                <a:ahLst/>
                <a:cxnLst>
                  <a:cxn ang="0">
                    <a:pos x="742" y="110"/>
                  </a:cxn>
                  <a:cxn ang="0">
                    <a:pos x="958" y="572"/>
                  </a:cxn>
                  <a:cxn ang="0">
                    <a:pos x="847" y="638"/>
                  </a:cxn>
                  <a:cxn ang="0">
                    <a:pos x="202" y="269"/>
                  </a:cxn>
                  <a:cxn ang="0">
                    <a:pos x="163" y="173"/>
                  </a:cxn>
                  <a:cxn ang="0">
                    <a:pos x="481" y="35"/>
                  </a:cxn>
                  <a:cxn ang="0">
                    <a:pos x="742" y="110"/>
                  </a:cxn>
                </a:cxnLst>
                <a:rect l="0" t="0" r="r" b="b"/>
                <a:pathLst>
                  <a:path w="987" h="743">
                    <a:moveTo>
                      <a:pt x="742" y="110"/>
                    </a:moveTo>
                    <a:cubicBezTo>
                      <a:pt x="853" y="270"/>
                      <a:pt x="941" y="491"/>
                      <a:pt x="958" y="572"/>
                    </a:cubicBezTo>
                    <a:cubicBezTo>
                      <a:pt x="987" y="692"/>
                      <a:pt x="912" y="743"/>
                      <a:pt x="847" y="638"/>
                    </a:cubicBezTo>
                    <a:cubicBezTo>
                      <a:pt x="523" y="89"/>
                      <a:pt x="364" y="254"/>
                      <a:pt x="202" y="269"/>
                    </a:cubicBezTo>
                    <a:cubicBezTo>
                      <a:pt x="0" y="325"/>
                      <a:pt x="89" y="207"/>
                      <a:pt x="163" y="173"/>
                    </a:cubicBezTo>
                    <a:cubicBezTo>
                      <a:pt x="222" y="145"/>
                      <a:pt x="366" y="53"/>
                      <a:pt x="481" y="35"/>
                    </a:cubicBezTo>
                    <a:cubicBezTo>
                      <a:pt x="576" y="12"/>
                      <a:pt x="680" y="0"/>
                      <a:pt x="742" y="110"/>
                    </a:cubicBezTo>
                    <a:close/>
                  </a:path>
                </a:pathLst>
              </a:custGeom>
              <a:noFill/>
              <a:ln w="12700" cmpd="sng">
                <a:solidFill>
                  <a:schemeClr val="tx2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>
                <a:lvl1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1pPr>
                <a:lvl2pPr marL="37931725" indent="-37474525"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2pPr>
                <a:lvl3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3pPr>
                <a:lvl4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4pPr>
                <a:lvl5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9pPr>
              </a:lstStyle>
              <a:p>
                <a:pPr eaLnBrk="1" hangingPunct="1"/>
                <a:endParaRPr lang="it-IT" altLang="it-IT"/>
              </a:p>
            </p:txBody>
          </p:sp>
          <p:sp>
            <p:nvSpPr>
              <p:cNvPr id="1340" name="Freeform 316">
                <a:extLst>
                  <a:ext uri="{FF2B5EF4-FFF2-40B4-BE49-F238E27FC236}">
                    <a16:creationId xmlns:a16="http://schemas.microsoft.com/office/drawing/2014/main" id="{91DF6DB0-45CD-8849-9D44-4E0C8EC7EB9F}"/>
                  </a:ext>
                </a:extLst>
              </p:cNvPr>
              <p:cNvSpPr>
                <a:spLocks/>
              </p:cNvSpPr>
              <p:nvPr userDrawn="1"/>
            </p:nvSpPr>
            <p:spPr bwMode="hidden">
              <a:xfrm>
                <a:off x="155" y="2986"/>
                <a:ext cx="650" cy="648"/>
              </a:xfrm>
              <a:custGeom>
                <a:avLst/>
                <a:gdLst/>
                <a:ahLst/>
                <a:cxnLst>
                  <a:cxn ang="0">
                    <a:pos x="468" y="114"/>
                  </a:cxn>
                  <a:cxn ang="0">
                    <a:pos x="621" y="453"/>
                  </a:cxn>
                  <a:cxn ang="0">
                    <a:pos x="522" y="495"/>
                  </a:cxn>
                  <a:cxn ang="0">
                    <a:pos x="105" y="519"/>
                  </a:cxn>
                  <a:cxn ang="0">
                    <a:pos x="30" y="450"/>
                  </a:cxn>
                  <a:cxn ang="0">
                    <a:pos x="231" y="84"/>
                  </a:cxn>
                  <a:cxn ang="0">
                    <a:pos x="468" y="114"/>
                  </a:cxn>
                </a:cxnLst>
                <a:rect l="0" t="0" r="r" b="b"/>
                <a:pathLst>
                  <a:path w="650" h="648">
                    <a:moveTo>
                      <a:pt x="468" y="114"/>
                    </a:moveTo>
                    <a:cubicBezTo>
                      <a:pt x="579" y="274"/>
                      <a:pt x="604" y="372"/>
                      <a:pt x="621" y="453"/>
                    </a:cubicBezTo>
                    <a:cubicBezTo>
                      <a:pt x="650" y="573"/>
                      <a:pt x="587" y="600"/>
                      <a:pt x="522" y="495"/>
                    </a:cubicBezTo>
                    <a:cubicBezTo>
                      <a:pt x="330" y="99"/>
                      <a:pt x="171" y="417"/>
                      <a:pt x="105" y="519"/>
                    </a:cubicBezTo>
                    <a:cubicBezTo>
                      <a:pt x="51" y="648"/>
                      <a:pt x="0" y="525"/>
                      <a:pt x="30" y="450"/>
                    </a:cubicBezTo>
                    <a:cubicBezTo>
                      <a:pt x="39" y="381"/>
                      <a:pt x="132" y="180"/>
                      <a:pt x="231" y="84"/>
                    </a:cubicBezTo>
                    <a:cubicBezTo>
                      <a:pt x="321" y="0"/>
                      <a:pt x="406" y="4"/>
                      <a:pt x="468" y="114"/>
                    </a:cubicBezTo>
                    <a:close/>
                  </a:path>
                </a:pathLst>
              </a:custGeom>
              <a:noFill/>
              <a:ln w="12700" cmpd="sng">
                <a:solidFill>
                  <a:schemeClr val="tx2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>
                <a:lvl1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1pPr>
                <a:lvl2pPr marL="37931725" indent="-37474525"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2pPr>
                <a:lvl3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3pPr>
                <a:lvl4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4pPr>
                <a:lvl5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9pPr>
              </a:lstStyle>
              <a:p>
                <a:pPr eaLnBrk="1" hangingPunct="1"/>
                <a:endParaRPr lang="it-IT" altLang="it-IT"/>
              </a:p>
            </p:txBody>
          </p:sp>
          <p:sp>
            <p:nvSpPr>
              <p:cNvPr id="1341" name="Freeform 317">
                <a:extLst>
                  <a:ext uri="{FF2B5EF4-FFF2-40B4-BE49-F238E27FC236}">
                    <a16:creationId xmlns:a16="http://schemas.microsoft.com/office/drawing/2014/main" id="{D2CDA367-97BE-F142-B254-A53510D232B0}"/>
                  </a:ext>
                </a:extLst>
              </p:cNvPr>
              <p:cNvSpPr>
                <a:spLocks/>
              </p:cNvSpPr>
              <p:nvPr userDrawn="1"/>
            </p:nvSpPr>
            <p:spPr bwMode="hidden">
              <a:xfrm rot="-2130091">
                <a:off x="740" y="3725"/>
                <a:ext cx="640" cy="797"/>
              </a:xfrm>
              <a:custGeom>
                <a:avLst/>
                <a:gdLst/>
                <a:ahLst/>
                <a:cxnLst>
                  <a:cxn ang="0">
                    <a:pos x="600" y="216"/>
                  </a:cxn>
                  <a:cxn ang="0">
                    <a:pos x="598" y="658"/>
                  </a:cxn>
                  <a:cxn ang="0">
                    <a:pos x="507" y="691"/>
                  </a:cxn>
                  <a:cxn ang="0">
                    <a:pos x="147" y="354"/>
                  </a:cxn>
                  <a:cxn ang="0">
                    <a:pos x="84" y="249"/>
                  </a:cxn>
                  <a:cxn ang="0">
                    <a:pos x="423" y="96"/>
                  </a:cxn>
                  <a:cxn ang="0">
                    <a:pos x="600" y="216"/>
                  </a:cxn>
                </a:cxnLst>
                <a:rect l="0" t="0" r="r" b="b"/>
                <a:pathLst>
                  <a:path w="640" h="797">
                    <a:moveTo>
                      <a:pt x="600" y="216"/>
                    </a:moveTo>
                    <a:cubicBezTo>
                      <a:pt x="640" y="379"/>
                      <a:pt x="604" y="584"/>
                      <a:pt x="598" y="658"/>
                    </a:cubicBezTo>
                    <a:cubicBezTo>
                      <a:pt x="592" y="766"/>
                      <a:pt x="528" y="797"/>
                      <a:pt x="507" y="691"/>
                    </a:cubicBezTo>
                    <a:cubicBezTo>
                      <a:pt x="495" y="276"/>
                      <a:pt x="255" y="360"/>
                      <a:pt x="147" y="354"/>
                    </a:cubicBezTo>
                    <a:cubicBezTo>
                      <a:pt x="0" y="350"/>
                      <a:pt x="18" y="294"/>
                      <a:pt x="84" y="249"/>
                    </a:cubicBezTo>
                    <a:cubicBezTo>
                      <a:pt x="147" y="204"/>
                      <a:pt x="339" y="108"/>
                      <a:pt x="423" y="96"/>
                    </a:cubicBezTo>
                    <a:cubicBezTo>
                      <a:pt x="477" y="81"/>
                      <a:pt x="585" y="0"/>
                      <a:pt x="600" y="216"/>
                    </a:cubicBezTo>
                    <a:close/>
                  </a:path>
                </a:pathLst>
              </a:custGeom>
              <a:noFill/>
              <a:ln w="12700" cmpd="sng">
                <a:solidFill>
                  <a:schemeClr val="tx2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>
                <a:lvl1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1pPr>
                <a:lvl2pPr marL="37931725" indent="-37474525"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2pPr>
                <a:lvl3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3pPr>
                <a:lvl4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4pPr>
                <a:lvl5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9pPr>
              </a:lstStyle>
              <a:p>
                <a:pPr eaLnBrk="1" hangingPunct="1"/>
                <a:endParaRPr lang="it-IT" altLang="it-IT"/>
              </a:p>
            </p:txBody>
          </p:sp>
          <p:sp>
            <p:nvSpPr>
              <p:cNvPr id="1342" name="Freeform 318">
                <a:extLst>
                  <a:ext uri="{FF2B5EF4-FFF2-40B4-BE49-F238E27FC236}">
                    <a16:creationId xmlns:a16="http://schemas.microsoft.com/office/drawing/2014/main" id="{60DAED9A-F378-CE4F-B00D-A0FACEECFB9B}"/>
                  </a:ext>
                </a:extLst>
              </p:cNvPr>
              <p:cNvSpPr>
                <a:spLocks/>
              </p:cNvSpPr>
              <p:nvPr userDrawn="1"/>
            </p:nvSpPr>
            <p:spPr bwMode="hidden">
              <a:xfrm>
                <a:off x="1823" y="1937"/>
                <a:ext cx="535" cy="645"/>
              </a:xfrm>
              <a:custGeom>
                <a:avLst/>
                <a:gdLst/>
                <a:ahLst/>
                <a:cxnLst>
                  <a:cxn ang="0">
                    <a:pos x="462" y="423"/>
                  </a:cxn>
                  <a:cxn ang="0">
                    <a:pos x="144" y="612"/>
                  </a:cxn>
                  <a:cxn ang="0">
                    <a:pos x="87" y="558"/>
                  </a:cxn>
                  <a:cxn ang="0">
                    <a:pos x="162" y="117"/>
                  </a:cxn>
                  <a:cxn ang="0">
                    <a:pos x="210" y="39"/>
                  </a:cxn>
                  <a:cxn ang="0">
                    <a:pos x="441" y="243"/>
                  </a:cxn>
                  <a:cxn ang="0">
                    <a:pos x="462" y="423"/>
                  </a:cxn>
                </a:cxnLst>
                <a:rect l="0" t="0" r="r" b="b"/>
                <a:pathLst>
                  <a:path w="535" h="645">
                    <a:moveTo>
                      <a:pt x="462" y="423"/>
                    </a:moveTo>
                    <a:cubicBezTo>
                      <a:pt x="345" y="546"/>
                      <a:pt x="198" y="582"/>
                      <a:pt x="144" y="612"/>
                    </a:cubicBezTo>
                    <a:cubicBezTo>
                      <a:pt x="60" y="645"/>
                      <a:pt x="0" y="630"/>
                      <a:pt x="87" y="558"/>
                    </a:cubicBezTo>
                    <a:cubicBezTo>
                      <a:pt x="261" y="438"/>
                      <a:pt x="378" y="387"/>
                      <a:pt x="162" y="117"/>
                    </a:cubicBezTo>
                    <a:cubicBezTo>
                      <a:pt x="74" y="0"/>
                      <a:pt x="166" y="1"/>
                      <a:pt x="210" y="39"/>
                    </a:cubicBezTo>
                    <a:cubicBezTo>
                      <a:pt x="245" y="70"/>
                      <a:pt x="401" y="171"/>
                      <a:pt x="441" y="243"/>
                    </a:cubicBezTo>
                    <a:cubicBezTo>
                      <a:pt x="480" y="300"/>
                      <a:pt x="535" y="341"/>
                      <a:pt x="462" y="423"/>
                    </a:cubicBezTo>
                    <a:close/>
                  </a:path>
                </a:pathLst>
              </a:custGeom>
              <a:noFill/>
              <a:ln w="12700" cmpd="sng">
                <a:solidFill>
                  <a:schemeClr val="tx2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>
                <a:lvl1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1pPr>
                <a:lvl2pPr marL="37931725" indent="-37474525"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2pPr>
                <a:lvl3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3pPr>
                <a:lvl4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4pPr>
                <a:lvl5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9pPr>
              </a:lstStyle>
              <a:p>
                <a:pPr eaLnBrk="1" hangingPunct="1"/>
                <a:endParaRPr lang="it-IT" altLang="it-IT"/>
              </a:p>
            </p:txBody>
          </p:sp>
          <p:sp>
            <p:nvSpPr>
              <p:cNvPr id="1343" name="Freeform 319">
                <a:extLst>
                  <a:ext uri="{FF2B5EF4-FFF2-40B4-BE49-F238E27FC236}">
                    <a16:creationId xmlns:a16="http://schemas.microsoft.com/office/drawing/2014/main" id="{4D79E781-1F68-8A45-A58D-1558BBA3C7F8}"/>
                  </a:ext>
                </a:extLst>
              </p:cNvPr>
              <p:cNvSpPr>
                <a:spLocks/>
              </p:cNvSpPr>
              <p:nvPr userDrawn="1"/>
            </p:nvSpPr>
            <p:spPr bwMode="hidden">
              <a:xfrm>
                <a:off x="1004" y="2038"/>
                <a:ext cx="687" cy="609"/>
              </a:xfrm>
              <a:custGeom>
                <a:avLst/>
                <a:gdLst/>
                <a:ahLst/>
                <a:cxnLst>
                  <a:cxn ang="0">
                    <a:pos x="144" y="45"/>
                  </a:cxn>
                  <a:cxn ang="0">
                    <a:pos x="546" y="9"/>
                  </a:cxn>
                  <a:cxn ang="0">
                    <a:pos x="582" y="99"/>
                  </a:cxn>
                  <a:cxn ang="0">
                    <a:pos x="123" y="462"/>
                  </a:cxn>
                  <a:cxn ang="0">
                    <a:pos x="27" y="438"/>
                  </a:cxn>
                  <a:cxn ang="0">
                    <a:pos x="12" y="210"/>
                  </a:cxn>
                  <a:cxn ang="0">
                    <a:pos x="144" y="45"/>
                  </a:cxn>
                </a:cxnLst>
                <a:rect l="0" t="0" r="r" b="b"/>
                <a:pathLst>
                  <a:path w="687" h="609">
                    <a:moveTo>
                      <a:pt x="144" y="45"/>
                    </a:moveTo>
                    <a:cubicBezTo>
                      <a:pt x="306" y="0"/>
                      <a:pt x="472" y="5"/>
                      <a:pt x="546" y="9"/>
                    </a:cubicBezTo>
                    <a:cubicBezTo>
                      <a:pt x="654" y="12"/>
                      <a:pt x="687" y="75"/>
                      <a:pt x="582" y="99"/>
                    </a:cubicBezTo>
                    <a:cubicBezTo>
                      <a:pt x="81" y="144"/>
                      <a:pt x="162" y="423"/>
                      <a:pt x="123" y="462"/>
                    </a:cubicBezTo>
                    <a:cubicBezTo>
                      <a:pt x="123" y="609"/>
                      <a:pt x="39" y="495"/>
                      <a:pt x="27" y="438"/>
                    </a:cubicBezTo>
                    <a:cubicBezTo>
                      <a:pt x="18" y="393"/>
                      <a:pt x="0" y="291"/>
                      <a:pt x="12" y="210"/>
                    </a:cubicBezTo>
                    <a:cubicBezTo>
                      <a:pt x="15" y="141"/>
                      <a:pt x="36" y="66"/>
                      <a:pt x="144" y="45"/>
                    </a:cubicBezTo>
                    <a:close/>
                  </a:path>
                </a:pathLst>
              </a:custGeom>
              <a:noFill/>
              <a:ln w="12700" cmpd="sng">
                <a:solidFill>
                  <a:schemeClr val="bg2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>
                <a:lvl1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1pPr>
                <a:lvl2pPr marL="37931725" indent="-37474525"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2pPr>
                <a:lvl3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3pPr>
                <a:lvl4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4pPr>
                <a:lvl5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9pPr>
              </a:lstStyle>
              <a:p>
                <a:pPr eaLnBrk="1" hangingPunct="1"/>
                <a:endParaRPr lang="it-IT" altLang="it-IT"/>
              </a:p>
            </p:txBody>
          </p:sp>
          <p:sp>
            <p:nvSpPr>
              <p:cNvPr id="1344" name="Freeform 320">
                <a:extLst>
                  <a:ext uri="{FF2B5EF4-FFF2-40B4-BE49-F238E27FC236}">
                    <a16:creationId xmlns:a16="http://schemas.microsoft.com/office/drawing/2014/main" id="{011F8958-F995-C543-A34A-07F9C49F16F5}"/>
                  </a:ext>
                </a:extLst>
              </p:cNvPr>
              <p:cNvSpPr>
                <a:spLocks/>
              </p:cNvSpPr>
              <p:nvPr userDrawn="1"/>
            </p:nvSpPr>
            <p:spPr bwMode="hidden">
              <a:xfrm rot="3318475">
                <a:off x="-71" y="1989"/>
                <a:ext cx="640" cy="797"/>
              </a:xfrm>
              <a:custGeom>
                <a:avLst/>
                <a:gdLst/>
                <a:ahLst/>
                <a:cxnLst>
                  <a:cxn ang="0">
                    <a:pos x="600" y="216"/>
                  </a:cxn>
                  <a:cxn ang="0">
                    <a:pos x="598" y="658"/>
                  </a:cxn>
                  <a:cxn ang="0">
                    <a:pos x="507" y="691"/>
                  </a:cxn>
                  <a:cxn ang="0">
                    <a:pos x="147" y="354"/>
                  </a:cxn>
                  <a:cxn ang="0">
                    <a:pos x="84" y="249"/>
                  </a:cxn>
                  <a:cxn ang="0">
                    <a:pos x="423" y="96"/>
                  </a:cxn>
                  <a:cxn ang="0">
                    <a:pos x="600" y="216"/>
                  </a:cxn>
                </a:cxnLst>
                <a:rect l="0" t="0" r="r" b="b"/>
                <a:pathLst>
                  <a:path w="640" h="797">
                    <a:moveTo>
                      <a:pt x="600" y="216"/>
                    </a:moveTo>
                    <a:cubicBezTo>
                      <a:pt x="640" y="379"/>
                      <a:pt x="604" y="584"/>
                      <a:pt x="598" y="658"/>
                    </a:cubicBezTo>
                    <a:cubicBezTo>
                      <a:pt x="592" y="766"/>
                      <a:pt x="528" y="797"/>
                      <a:pt x="507" y="691"/>
                    </a:cubicBezTo>
                    <a:cubicBezTo>
                      <a:pt x="495" y="276"/>
                      <a:pt x="255" y="360"/>
                      <a:pt x="147" y="354"/>
                    </a:cubicBezTo>
                    <a:cubicBezTo>
                      <a:pt x="0" y="350"/>
                      <a:pt x="18" y="294"/>
                      <a:pt x="84" y="249"/>
                    </a:cubicBezTo>
                    <a:cubicBezTo>
                      <a:pt x="147" y="204"/>
                      <a:pt x="339" y="108"/>
                      <a:pt x="423" y="96"/>
                    </a:cubicBezTo>
                    <a:cubicBezTo>
                      <a:pt x="477" y="81"/>
                      <a:pt x="585" y="0"/>
                      <a:pt x="600" y="216"/>
                    </a:cubicBezTo>
                    <a:close/>
                  </a:path>
                </a:pathLst>
              </a:custGeom>
              <a:noFill/>
              <a:ln w="12700" cmpd="sng">
                <a:solidFill>
                  <a:schemeClr val="bg2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>
                <a:lvl1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1pPr>
                <a:lvl2pPr marL="37931725" indent="-37474525"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2pPr>
                <a:lvl3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3pPr>
                <a:lvl4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4pPr>
                <a:lvl5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9pPr>
              </a:lstStyle>
              <a:p>
                <a:pPr eaLnBrk="1" hangingPunct="1"/>
                <a:endParaRPr lang="it-IT" altLang="it-IT"/>
              </a:p>
            </p:txBody>
          </p:sp>
          <p:sp>
            <p:nvSpPr>
              <p:cNvPr id="1345" name="Freeform 321">
                <a:extLst>
                  <a:ext uri="{FF2B5EF4-FFF2-40B4-BE49-F238E27FC236}">
                    <a16:creationId xmlns:a16="http://schemas.microsoft.com/office/drawing/2014/main" id="{1A819ABD-0614-1B49-BFA8-ED84EE537E33}"/>
                  </a:ext>
                </a:extLst>
              </p:cNvPr>
              <p:cNvSpPr>
                <a:spLocks/>
              </p:cNvSpPr>
              <p:nvPr userDrawn="1"/>
            </p:nvSpPr>
            <p:spPr bwMode="hidden">
              <a:xfrm rot="20976686" flipH="1">
                <a:off x="871" y="3357"/>
                <a:ext cx="535" cy="645"/>
              </a:xfrm>
              <a:custGeom>
                <a:avLst/>
                <a:gdLst/>
                <a:ahLst/>
                <a:cxnLst>
                  <a:cxn ang="0">
                    <a:pos x="462" y="423"/>
                  </a:cxn>
                  <a:cxn ang="0">
                    <a:pos x="144" y="612"/>
                  </a:cxn>
                  <a:cxn ang="0">
                    <a:pos x="87" y="558"/>
                  </a:cxn>
                  <a:cxn ang="0">
                    <a:pos x="162" y="117"/>
                  </a:cxn>
                  <a:cxn ang="0">
                    <a:pos x="210" y="39"/>
                  </a:cxn>
                  <a:cxn ang="0">
                    <a:pos x="441" y="243"/>
                  </a:cxn>
                  <a:cxn ang="0">
                    <a:pos x="462" y="423"/>
                  </a:cxn>
                </a:cxnLst>
                <a:rect l="0" t="0" r="r" b="b"/>
                <a:pathLst>
                  <a:path w="535" h="645">
                    <a:moveTo>
                      <a:pt x="462" y="423"/>
                    </a:moveTo>
                    <a:cubicBezTo>
                      <a:pt x="345" y="546"/>
                      <a:pt x="198" y="582"/>
                      <a:pt x="144" y="612"/>
                    </a:cubicBezTo>
                    <a:cubicBezTo>
                      <a:pt x="60" y="645"/>
                      <a:pt x="0" y="630"/>
                      <a:pt x="87" y="558"/>
                    </a:cubicBezTo>
                    <a:cubicBezTo>
                      <a:pt x="261" y="438"/>
                      <a:pt x="378" y="387"/>
                      <a:pt x="162" y="117"/>
                    </a:cubicBezTo>
                    <a:cubicBezTo>
                      <a:pt x="74" y="0"/>
                      <a:pt x="166" y="1"/>
                      <a:pt x="210" y="39"/>
                    </a:cubicBezTo>
                    <a:cubicBezTo>
                      <a:pt x="245" y="70"/>
                      <a:pt x="401" y="171"/>
                      <a:pt x="441" y="243"/>
                    </a:cubicBezTo>
                    <a:cubicBezTo>
                      <a:pt x="480" y="300"/>
                      <a:pt x="535" y="341"/>
                      <a:pt x="462" y="423"/>
                    </a:cubicBezTo>
                    <a:close/>
                  </a:path>
                </a:pathLst>
              </a:custGeom>
              <a:noFill/>
              <a:ln w="12700" cmpd="sng">
                <a:solidFill>
                  <a:schemeClr val="bg2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>
                <a:lvl1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1pPr>
                <a:lvl2pPr marL="37931725" indent="-37474525"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2pPr>
                <a:lvl3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3pPr>
                <a:lvl4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4pPr>
                <a:lvl5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9pPr>
              </a:lstStyle>
              <a:p>
                <a:pPr eaLnBrk="1" hangingPunct="1"/>
                <a:endParaRPr lang="it-IT" altLang="it-IT"/>
              </a:p>
            </p:txBody>
          </p:sp>
          <p:sp>
            <p:nvSpPr>
              <p:cNvPr id="1346" name="Freeform 322">
                <a:extLst>
                  <a:ext uri="{FF2B5EF4-FFF2-40B4-BE49-F238E27FC236}">
                    <a16:creationId xmlns:a16="http://schemas.microsoft.com/office/drawing/2014/main" id="{590A6CB2-FBDB-B944-AEAC-5C00E272AB70}"/>
                  </a:ext>
                </a:extLst>
              </p:cNvPr>
              <p:cNvSpPr>
                <a:spLocks/>
              </p:cNvSpPr>
              <p:nvPr userDrawn="1"/>
            </p:nvSpPr>
            <p:spPr bwMode="hidden">
              <a:xfrm>
                <a:off x="-12" y="2939"/>
                <a:ext cx="866" cy="795"/>
              </a:xfrm>
              <a:custGeom>
                <a:avLst/>
                <a:gdLst/>
                <a:ahLst/>
                <a:cxnLst>
                  <a:cxn ang="0">
                    <a:pos x="17" y="180"/>
                  </a:cxn>
                  <a:cxn ang="0">
                    <a:pos x="284" y="720"/>
                  </a:cxn>
                  <a:cxn ang="0">
                    <a:pos x="380" y="687"/>
                  </a:cxn>
                  <a:cxn ang="0">
                    <a:pos x="647" y="249"/>
                  </a:cxn>
                  <a:cxn ang="0">
                    <a:pos x="716" y="138"/>
                  </a:cxn>
                  <a:cxn ang="0">
                    <a:pos x="182" y="0"/>
                  </a:cxn>
                  <a:cxn ang="0">
                    <a:pos x="17" y="180"/>
                  </a:cxn>
                </a:cxnLst>
                <a:rect l="0" t="0" r="r" b="b"/>
                <a:pathLst>
                  <a:path w="866" h="795">
                    <a:moveTo>
                      <a:pt x="17" y="180"/>
                    </a:moveTo>
                    <a:cubicBezTo>
                      <a:pt x="49" y="413"/>
                      <a:pt x="206" y="636"/>
                      <a:pt x="284" y="720"/>
                    </a:cubicBezTo>
                    <a:cubicBezTo>
                      <a:pt x="359" y="795"/>
                      <a:pt x="422" y="771"/>
                      <a:pt x="380" y="687"/>
                    </a:cubicBezTo>
                    <a:cubicBezTo>
                      <a:pt x="284" y="378"/>
                      <a:pt x="197" y="183"/>
                      <a:pt x="647" y="249"/>
                    </a:cubicBezTo>
                    <a:cubicBezTo>
                      <a:pt x="866" y="276"/>
                      <a:pt x="791" y="175"/>
                      <a:pt x="716" y="138"/>
                    </a:cubicBezTo>
                    <a:cubicBezTo>
                      <a:pt x="575" y="63"/>
                      <a:pt x="317" y="6"/>
                      <a:pt x="182" y="0"/>
                    </a:cubicBezTo>
                    <a:cubicBezTo>
                      <a:pt x="95" y="0"/>
                      <a:pt x="0" y="32"/>
                      <a:pt x="17" y="180"/>
                    </a:cubicBezTo>
                    <a:close/>
                  </a:path>
                </a:pathLst>
              </a:custGeom>
              <a:noFill/>
              <a:ln w="12700" cmpd="sng">
                <a:solidFill>
                  <a:schemeClr val="bg2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>
                <a:lvl1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1pPr>
                <a:lvl2pPr marL="37931725" indent="-37474525"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2pPr>
                <a:lvl3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3pPr>
                <a:lvl4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4pPr>
                <a:lvl5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9pPr>
              </a:lstStyle>
              <a:p>
                <a:pPr eaLnBrk="1" hangingPunct="1"/>
                <a:endParaRPr lang="it-IT" altLang="it-IT"/>
              </a:p>
            </p:txBody>
          </p:sp>
          <p:sp>
            <p:nvSpPr>
              <p:cNvPr id="1347" name="Freeform 323">
                <a:extLst>
                  <a:ext uri="{FF2B5EF4-FFF2-40B4-BE49-F238E27FC236}">
                    <a16:creationId xmlns:a16="http://schemas.microsoft.com/office/drawing/2014/main" id="{8C75D44C-7FC3-844E-916B-C33045D1580A}"/>
                  </a:ext>
                </a:extLst>
              </p:cNvPr>
              <p:cNvSpPr>
                <a:spLocks/>
              </p:cNvSpPr>
              <p:nvPr userDrawn="1"/>
            </p:nvSpPr>
            <p:spPr bwMode="hidden">
              <a:xfrm rot="16244410" flipH="1">
                <a:off x="1518" y="3710"/>
                <a:ext cx="535" cy="645"/>
              </a:xfrm>
              <a:custGeom>
                <a:avLst/>
                <a:gdLst/>
                <a:ahLst/>
                <a:cxnLst>
                  <a:cxn ang="0">
                    <a:pos x="462" y="423"/>
                  </a:cxn>
                  <a:cxn ang="0">
                    <a:pos x="144" y="612"/>
                  </a:cxn>
                  <a:cxn ang="0">
                    <a:pos x="87" y="558"/>
                  </a:cxn>
                  <a:cxn ang="0">
                    <a:pos x="162" y="117"/>
                  </a:cxn>
                  <a:cxn ang="0">
                    <a:pos x="210" y="39"/>
                  </a:cxn>
                  <a:cxn ang="0">
                    <a:pos x="441" y="243"/>
                  </a:cxn>
                  <a:cxn ang="0">
                    <a:pos x="462" y="423"/>
                  </a:cxn>
                </a:cxnLst>
                <a:rect l="0" t="0" r="r" b="b"/>
                <a:pathLst>
                  <a:path w="535" h="645">
                    <a:moveTo>
                      <a:pt x="462" y="423"/>
                    </a:moveTo>
                    <a:cubicBezTo>
                      <a:pt x="345" y="546"/>
                      <a:pt x="198" y="582"/>
                      <a:pt x="144" y="612"/>
                    </a:cubicBezTo>
                    <a:cubicBezTo>
                      <a:pt x="60" y="645"/>
                      <a:pt x="0" y="630"/>
                      <a:pt x="87" y="558"/>
                    </a:cubicBezTo>
                    <a:cubicBezTo>
                      <a:pt x="261" y="438"/>
                      <a:pt x="378" y="387"/>
                      <a:pt x="162" y="117"/>
                    </a:cubicBezTo>
                    <a:cubicBezTo>
                      <a:pt x="74" y="0"/>
                      <a:pt x="166" y="1"/>
                      <a:pt x="210" y="39"/>
                    </a:cubicBezTo>
                    <a:cubicBezTo>
                      <a:pt x="245" y="70"/>
                      <a:pt x="401" y="171"/>
                      <a:pt x="441" y="243"/>
                    </a:cubicBezTo>
                    <a:cubicBezTo>
                      <a:pt x="480" y="300"/>
                      <a:pt x="535" y="341"/>
                      <a:pt x="462" y="423"/>
                    </a:cubicBezTo>
                    <a:close/>
                  </a:path>
                </a:pathLst>
              </a:custGeom>
              <a:noFill/>
              <a:ln w="12700" cmpd="sng">
                <a:solidFill>
                  <a:schemeClr val="bg2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>
                <a:lvl1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1pPr>
                <a:lvl2pPr marL="37931725" indent="-37474525"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2pPr>
                <a:lvl3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3pPr>
                <a:lvl4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4pPr>
                <a:lvl5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9pPr>
              </a:lstStyle>
              <a:p>
                <a:pPr eaLnBrk="1" hangingPunct="1"/>
                <a:endParaRPr lang="it-IT" altLang="it-IT"/>
              </a:p>
            </p:txBody>
          </p:sp>
          <p:sp>
            <p:nvSpPr>
              <p:cNvPr id="1348" name="Freeform 324">
                <a:extLst>
                  <a:ext uri="{FF2B5EF4-FFF2-40B4-BE49-F238E27FC236}">
                    <a16:creationId xmlns:a16="http://schemas.microsoft.com/office/drawing/2014/main" id="{7991E3EF-5DA1-7746-96F8-A2DB5F4DC059}"/>
                  </a:ext>
                </a:extLst>
              </p:cNvPr>
              <p:cNvSpPr>
                <a:spLocks/>
              </p:cNvSpPr>
              <p:nvPr userDrawn="1"/>
            </p:nvSpPr>
            <p:spPr bwMode="hidden">
              <a:xfrm rot="5508134">
                <a:off x="-23" y="3503"/>
                <a:ext cx="802" cy="706"/>
              </a:xfrm>
              <a:custGeom>
                <a:avLst/>
                <a:gdLst/>
                <a:ahLst/>
                <a:cxnLst>
                  <a:cxn ang="0">
                    <a:pos x="742" y="110"/>
                  </a:cxn>
                  <a:cxn ang="0">
                    <a:pos x="958" y="572"/>
                  </a:cxn>
                  <a:cxn ang="0">
                    <a:pos x="847" y="638"/>
                  </a:cxn>
                  <a:cxn ang="0">
                    <a:pos x="202" y="269"/>
                  </a:cxn>
                  <a:cxn ang="0">
                    <a:pos x="163" y="173"/>
                  </a:cxn>
                  <a:cxn ang="0">
                    <a:pos x="481" y="35"/>
                  </a:cxn>
                  <a:cxn ang="0">
                    <a:pos x="742" y="110"/>
                  </a:cxn>
                </a:cxnLst>
                <a:rect l="0" t="0" r="r" b="b"/>
                <a:pathLst>
                  <a:path w="987" h="743">
                    <a:moveTo>
                      <a:pt x="742" y="110"/>
                    </a:moveTo>
                    <a:cubicBezTo>
                      <a:pt x="853" y="270"/>
                      <a:pt x="941" y="491"/>
                      <a:pt x="958" y="572"/>
                    </a:cubicBezTo>
                    <a:cubicBezTo>
                      <a:pt x="987" y="692"/>
                      <a:pt x="912" y="743"/>
                      <a:pt x="847" y="638"/>
                    </a:cubicBezTo>
                    <a:cubicBezTo>
                      <a:pt x="523" y="89"/>
                      <a:pt x="364" y="254"/>
                      <a:pt x="202" y="269"/>
                    </a:cubicBezTo>
                    <a:cubicBezTo>
                      <a:pt x="0" y="325"/>
                      <a:pt x="89" y="207"/>
                      <a:pt x="163" y="173"/>
                    </a:cubicBezTo>
                    <a:cubicBezTo>
                      <a:pt x="222" y="145"/>
                      <a:pt x="366" y="53"/>
                      <a:pt x="481" y="35"/>
                    </a:cubicBezTo>
                    <a:cubicBezTo>
                      <a:pt x="576" y="12"/>
                      <a:pt x="680" y="0"/>
                      <a:pt x="742" y="110"/>
                    </a:cubicBezTo>
                    <a:close/>
                  </a:path>
                </a:pathLst>
              </a:custGeom>
              <a:noFill/>
              <a:ln w="12700" cmpd="sng">
                <a:solidFill>
                  <a:schemeClr val="accent2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>
                <a:lvl1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1pPr>
                <a:lvl2pPr marL="37931725" indent="-37474525"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2pPr>
                <a:lvl3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3pPr>
                <a:lvl4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4pPr>
                <a:lvl5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9pPr>
              </a:lstStyle>
              <a:p>
                <a:pPr eaLnBrk="1" hangingPunct="1"/>
                <a:endParaRPr lang="it-IT" altLang="it-IT"/>
              </a:p>
            </p:txBody>
          </p:sp>
          <p:sp>
            <p:nvSpPr>
              <p:cNvPr id="1349" name="Freeform 325">
                <a:extLst>
                  <a:ext uri="{FF2B5EF4-FFF2-40B4-BE49-F238E27FC236}">
                    <a16:creationId xmlns:a16="http://schemas.microsoft.com/office/drawing/2014/main" id="{3CC092AE-DD4E-E442-B83B-02BF92D5219E}"/>
                  </a:ext>
                </a:extLst>
              </p:cNvPr>
              <p:cNvSpPr>
                <a:spLocks/>
              </p:cNvSpPr>
              <p:nvPr userDrawn="1"/>
            </p:nvSpPr>
            <p:spPr bwMode="hidden">
              <a:xfrm rot="6284068">
                <a:off x="1171" y="2885"/>
                <a:ext cx="640" cy="797"/>
              </a:xfrm>
              <a:custGeom>
                <a:avLst/>
                <a:gdLst/>
                <a:ahLst/>
                <a:cxnLst>
                  <a:cxn ang="0">
                    <a:pos x="600" y="216"/>
                  </a:cxn>
                  <a:cxn ang="0">
                    <a:pos x="598" y="658"/>
                  </a:cxn>
                  <a:cxn ang="0">
                    <a:pos x="507" y="691"/>
                  </a:cxn>
                  <a:cxn ang="0">
                    <a:pos x="147" y="354"/>
                  </a:cxn>
                  <a:cxn ang="0">
                    <a:pos x="84" y="249"/>
                  </a:cxn>
                  <a:cxn ang="0">
                    <a:pos x="423" y="96"/>
                  </a:cxn>
                  <a:cxn ang="0">
                    <a:pos x="600" y="216"/>
                  </a:cxn>
                </a:cxnLst>
                <a:rect l="0" t="0" r="r" b="b"/>
                <a:pathLst>
                  <a:path w="640" h="797">
                    <a:moveTo>
                      <a:pt x="600" y="216"/>
                    </a:moveTo>
                    <a:cubicBezTo>
                      <a:pt x="640" y="379"/>
                      <a:pt x="604" y="584"/>
                      <a:pt x="598" y="658"/>
                    </a:cubicBezTo>
                    <a:cubicBezTo>
                      <a:pt x="592" y="766"/>
                      <a:pt x="528" y="797"/>
                      <a:pt x="507" y="691"/>
                    </a:cubicBezTo>
                    <a:cubicBezTo>
                      <a:pt x="495" y="276"/>
                      <a:pt x="255" y="360"/>
                      <a:pt x="147" y="354"/>
                    </a:cubicBezTo>
                    <a:cubicBezTo>
                      <a:pt x="0" y="350"/>
                      <a:pt x="18" y="294"/>
                      <a:pt x="84" y="249"/>
                    </a:cubicBezTo>
                    <a:cubicBezTo>
                      <a:pt x="147" y="204"/>
                      <a:pt x="339" y="108"/>
                      <a:pt x="423" y="96"/>
                    </a:cubicBezTo>
                    <a:cubicBezTo>
                      <a:pt x="477" y="81"/>
                      <a:pt x="585" y="0"/>
                      <a:pt x="600" y="216"/>
                    </a:cubicBezTo>
                    <a:close/>
                  </a:path>
                </a:pathLst>
              </a:custGeom>
              <a:noFill/>
              <a:ln w="12700" cmpd="sng">
                <a:solidFill>
                  <a:schemeClr val="accent2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>
                <a:lvl1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1pPr>
                <a:lvl2pPr marL="37931725" indent="-37474525"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2pPr>
                <a:lvl3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3pPr>
                <a:lvl4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4pPr>
                <a:lvl5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9pPr>
              </a:lstStyle>
              <a:p>
                <a:pPr eaLnBrk="1" hangingPunct="1"/>
                <a:endParaRPr lang="it-IT" altLang="it-IT"/>
              </a:p>
            </p:txBody>
          </p:sp>
          <p:sp>
            <p:nvSpPr>
              <p:cNvPr id="1350" name="Freeform 326">
                <a:extLst>
                  <a:ext uri="{FF2B5EF4-FFF2-40B4-BE49-F238E27FC236}">
                    <a16:creationId xmlns:a16="http://schemas.microsoft.com/office/drawing/2014/main" id="{9CBC6870-EF72-F543-97C8-619DC965AE95}"/>
                  </a:ext>
                </a:extLst>
              </p:cNvPr>
              <p:cNvSpPr>
                <a:spLocks/>
              </p:cNvSpPr>
              <p:nvPr userDrawn="1"/>
            </p:nvSpPr>
            <p:spPr bwMode="hidden">
              <a:xfrm rot="19272242" flipV="1">
                <a:off x="947" y="2023"/>
                <a:ext cx="640" cy="797"/>
              </a:xfrm>
              <a:custGeom>
                <a:avLst/>
                <a:gdLst/>
                <a:ahLst/>
                <a:cxnLst>
                  <a:cxn ang="0">
                    <a:pos x="600" y="216"/>
                  </a:cxn>
                  <a:cxn ang="0">
                    <a:pos x="598" y="658"/>
                  </a:cxn>
                  <a:cxn ang="0">
                    <a:pos x="507" y="691"/>
                  </a:cxn>
                  <a:cxn ang="0">
                    <a:pos x="147" y="354"/>
                  </a:cxn>
                  <a:cxn ang="0">
                    <a:pos x="84" y="249"/>
                  </a:cxn>
                  <a:cxn ang="0">
                    <a:pos x="423" y="96"/>
                  </a:cxn>
                  <a:cxn ang="0">
                    <a:pos x="600" y="216"/>
                  </a:cxn>
                </a:cxnLst>
                <a:rect l="0" t="0" r="r" b="b"/>
                <a:pathLst>
                  <a:path w="640" h="797">
                    <a:moveTo>
                      <a:pt x="600" y="216"/>
                    </a:moveTo>
                    <a:cubicBezTo>
                      <a:pt x="640" y="379"/>
                      <a:pt x="604" y="584"/>
                      <a:pt x="598" y="658"/>
                    </a:cubicBezTo>
                    <a:cubicBezTo>
                      <a:pt x="592" y="766"/>
                      <a:pt x="528" y="797"/>
                      <a:pt x="507" y="691"/>
                    </a:cubicBezTo>
                    <a:cubicBezTo>
                      <a:pt x="495" y="276"/>
                      <a:pt x="255" y="360"/>
                      <a:pt x="147" y="354"/>
                    </a:cubicBezTo>
                    <a:cubicBezTo>
                      <a:pt x="0" y="350"/>
                      <a:pt x="18" y="294"/>
                      <a:pt x="84" y="249"/>
                    </a:cubicBezTo>
                    <a:cubicBezTo>
                      <a:pt x="147" y="204"/>
                      <a:pt x="339" y="108"/>
                      <a:pt x="423" y="96"/>
                    </a:cubicBezTo>
                    <a:cubicBezTo>
                      <a:pt x="477" y="81"/>
                      <a:pt x="585" y="0"/>
                      <a:pt x="600" y="216"/>
                    </a:cubicBezTo>
                    <a:close/>
                  </a:path>
                </a:pathLst>
              </a:custGeom>
              <a:noFill/>
              <a:ln w="12700" cmpd="sng">
                <a:solidFill>
                  <a:schemeClr val="accent2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>
                <a:lvl1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1pPr>
                <a:lvl2pPr marL="37931725" indent="-37474525"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2pPr>
                <a:lvl3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3pPr>
                <a:lvl4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4pPr>
                <a:lvl5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9pPr>
              </a:lstStyle>
              <a:p>
                <a:pPr eaLnBrk="1" hangingPunct="1"/>
                <a:endParaRPr lang="it-IT" altLang="it-IT"/>
              </a:p>
            </p:txBody>
          </p:sp>
          <p:sp>
            <p:nvSpPr>
              <p:cNvPr id="1351" name="Freeform 327">
                <a:extLst>
                  <a:ext uri="{FF2B5EF4-FFF2-40B4-BE49-F238E27FC236}">
                    <a16:creationId xmlns:a16="http://schemas.microsoft.com/office/drawing/2014/main" id="{B68F4963-8126-734B-BC6D-A35D6EC20FF1}"/>
                  </a:ext>
                </a:extLst>
              </p:cNvPr>
              <p:cNvSpPr>
                <a:spLocks/>
              </p:cNvSpPr>
              <p:nvPr userDrawn="1"/>
            </p:nvSpPr>
            <p:spPr bwMode="hidden">
              <a:xfrm rot="563450" flipH="1">
                <a:off x="503" y="2201"/>
                <a:ext cx="535" cy="645"/>
              </a:xfrm>
              <a:custGeom>
                <a:avLst/>
                <a:gdLst/>
                <a:ahLst/>
                <a:cxnLst>
                  <a:cxn ang="0">
                    <a:pos x="462" y="423"/>
                  </a:cxn>
                  <a:cxn ang="0">
                    <a:pos x="144" y="612"/>
                  </a:cxn>
                  <a:cxn ang="0">
                    <a:pos x="87" y="558"/>
                  </a:cxn>
                  <a:cxn ang="0">
                    <a:pos x="162" y="117"/>
                  </a:cxn>
                  <a:cxn ang="0">
                    <a:pos x="210" y="39"/>
                  </a:cxn>
                  <a:cxn ang="0">
                    <a:pos x="441" y="243"/>
                  </a:cxn>
                  <a:cxn ang="0">
                    <a:pos x="462" y="423"/>
                  </a:cxn>
                </a:cxnLst>
                <a:rect l="0" t="0" r="r" b="b"/>
                <a:pathLst>
                  <a:path w="535" h="645">
                    <a:moveTo>
                      <a:pt x="462" y="423"/>
                    </a:moveTo>
                    <a:cubicBezTo>
                      <a:pt x="345" y="546"/>
                      <a:pt x="198" y="582"/>
                      <a:pt x="144" y="612"/>
                    </a:cubicBezTo>
                    <a:cubicBezTo>
                      <a:pt x="60" y="645"/>
                      <a:pt x="0" y="630"/>
                      <a:pt x="87" y="558"/>
                    </a:cubicBezTo>
                    <a:cubicBezTo>
                      <a:pt x="261" y="438"/>
                      <a:pt x="378" y="387"/>
                      <a:pt x="162" y="117"/>
                    </a:cubicBezTo>
                    <a:cubicBezTo>
                      <a:pt x="74" y="0"/>
                      <a:pt x="166" y="1"/>
                      <a:pt x="210" y="39"/>
                    </a:cubicBezTo>
                    <a:cubicBezTo>
                      <a:pt x="245" y="70"/>
                      <a:pt x="401" y="171"/>
                      <a:pt x="441" y="243"/>
                    </a:cubicBezTo>
                    <a:cubicBezTo>
                      <a:pt x="480" y="300"/>
                      <a:pt x="535" y="341"/>
                      <a:pt x="462" y="423"/>
                    </a:cubicBezTo>
                    <a:close/>
                  </a:path>
                </a:pathLst>
              </a:custGeom>
              <a:noFill/>
              <a:ln w="12700" cmpd="sng">
                <a:solidFill>
                  <a:schemeClr val="accent2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>
                <a:lvl1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1pPr>
                <a:lvl2pPr marL="37931725" indent="-37474525"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2pPr>
                <a:lvl3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3pPr>
                <a:lvl4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4pPr>
                <a:lvl5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9pPr>
              </a:lstStyle>
              <a:p>
                <a:pPr eaLnBrk="1" hangingPunct="1"/>
                <a:endParaRPr lang="it-IT" altLang="it-IT"/>
              </a:p>
            </p:txBody>
          </p:sp>
          <p:sp>
            <p:nvSpPr>
              <p:cNvPr id="1352" name="Freeform 328">
                <a:extLst>
                  <a:ext uri="{FF2B5EF4-FFF2-40B4-BE49-F238E27FC236}">
                    <a16:creationId xmlns:a16="http://schemas.microsoft.com/office/drawing/2014/main" id="{58CEA59A-AE06-CC4F-B463-46AB66BEC63C}"/>
                  </a:ext>
                </a:extLst>
              </p:cNvPr>
              <p:cNvSpPr>
                <a:spLocks/>
              </p:cNvSpPr>
              <p:nvPr userDrawn="1"/>
            </p:nvSpPr>
            <p:spPr bwMode="hidden">
              <a:xfrm>
                <a:off x="1212" y="853"/>
                <a:ext cx="687" cy="609"/>
              </a:xfrm>
              <a:custGeom>
                <a:avLst/>
                <a:gdLst/>
                <a:ahLst/>
                <a:cxnLst>
                  <a:cxn ang="0">
                    <a:pos x="144" y="45"/>
                  </a:cxn>
                  <a:cxn ang="0">
                    <a:pos x="546" y="9"/>
                  </a:cxn>
                  <a:cxn ang="0">
                    <a:pos x="582" y="99"/>
                  </a:cxn>
                  <a:cxn ang="0">
                    <a:pos x="123" y="462"/>
                  </a:cxn>
                  <a:cxn ang="0">
                    <a:pos x="27" y="438"/>
                  </a:cxn>
                  <a:cxn ang="0">
                    <a:pos x="12" y="210"/>
                  </a:cxn>
                  <a:cxn ang="0">
                    <a:pos x="144" y="45"/>
                  </a:cxn>
                </a:cxnLst>
                <a:rect l="0" t="0" r="r" b="b"/>
                <a:pathLst>
                  <a:path w="687" h="609">
                    <a:moveTo>
                      <a:pt x="144" y="45"/>
                    </a:moveTo>
                    <a:cubicBezTo>
                      <a:pt x="306" y="0"/>
                      <a:pt x="472" y="5"/>
                      <a:pt x="546" y="9"/>
                    </a:cubicBezTo>
                    <a:cubicBezTo>
                      <a:pt x="654" y="12"/>
                      <a:pt x="687" y="75"/>
                      <a:pt x="582" y="99"/>
                    </a:cubicBezTo>
                    <a:cubicBezTo>
                      <a:pt x="81" y="144"/>
                      <a:pt x="162" y="423"/>
                      <a:pt x="123" y="462"/>
                    </a:cubicBezTo>
                    <a:cubicBezTo>
                      <a:pt x="123" y="609"/>
                      <a:pt x="39" y="495"/>
                      <a:pt x="27" y="438"/>
                    </a:cubicBezTo>
                    <a:cubicBezTo>
                      <a:pt x="18" y="393"/>
                      <a:pt x="0" y="291"/>
                      <a:pt x="12" y="210"/>
                    </a:cubicBezTo>
                    <a:cubicBezTo>
                      <a:pt x="15" y="141"/>
                      <a:pt x="36" y="66"/>
                      <a:pt x="144" y="45"/>
                    </a:cubicBezTo>
                    <a:close/>
                  </a:path>
                </a:pathLst>
              </a:custGeom>
              <a:noFill/>
              <a:ln w="12700" cmpd="sng">
                <a:solidFill>
                  <a:schemeClr val="tx2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>
                <a:lvl1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1pPr>
                <a:lvl2pPr marL="37931725" indent="-37474525"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2pPr>
                <a:lvl3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3pPr>
                <a:lvl4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4pPr>
                <a:lvl5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9pPr>
              </a:lstStyle>
              <a:p>
                <a:pPr eaLnBrk="1" hangingPunct="1"/>
                <a:endParaRPr lang="it-IT" altLang="it-IT"/>
              </a:p>
            </p:txBody>
          </p:sp>
          <p:sp>
            <p:nvSpPr>
              <p:cNvPr id="1353" name="Freeform 329">
                <a:extLst>
                  <a:ext uri="{FF2B5EF4-FFF2-40B4-BE49-F238E27FC236}">
                    <a16:creationId xmlns:a16="http://schemas.microsoft.com/office/drawing/2014/main" id="{A8E051ED-5E4F-6140-AD37-DB9866E8B8D6}"/>
                  </a:ext>
                </a:extLst>
              </p:cNvPr>
              <p:cNvSpPr>
                <a:spLocks/>
              </p:cNvSpPr>
              <p:nvPr userDrawn="1"/>
            </p:nvSpPr>
            <p:spPr bwMode="hidden">
              <a:xfrm>
                <a:off x="98" y="449"/>
                <a:ext cx="987" cy="743"/>
              </a:xfrm>
              <a:custGeom>
                <a:avLst/>
                <a:gdLst/>
                <a:ahLst/>
                <a:cxnLst>
                  <a:cxn ang="0">
                    <a:pos x="742" y="110"/>
                  </a:cxn>
                  <a:cxn ang="0">
                    <a:pos x="958" y="572"/>
                  </a:cxn>
                  <a:cxn ang="0">
                    <a:pos x="847" y="638"/>
                  </a:cxn>
                  <a:cxn ang="0">
                    <a:pos x="202" y="269"/>
                  </a:cxn>
                  <a:cxn ang="0">
                    <a:pos x="163" y="173"/>
                  </a:cxn>
                  <a:cxn ang="0">
                    <a:pos x="481" y="35"/>
                  </a:cxn>
                  <a:cxn ang="0">
                    <a:pos x="742" y="110"/>
                  </a:cxn>
                </a:cxnLst>
                <a:rect l="0" t="0" r="r" b="b"/>
                <a:pathLst>
                  <a:path w="987" h="743">
                    <a:moveTo>
                      <a:pt x="742" y="110"/>
                    </a:moveTo>
                    <a:cubicBezTo>
                      <a:pt x="853" y="270"/>
                      <a:pt x="941" y="491"/>
                      <a:pt x="958" y="572"/>
                    </a:cubicBezTo>
                    <a:cubicBezTo>
                      <a:pt x="987" y="692"/>
                      <a:pt x="912" y="743"/>
                      <a:pt x="847" y="638"/>
                    </a:cubicBezTo>
                    <a:cubicBezTo>
                      <a:pt x="523" y="89"/>
                      <a:pt x="364" y="254"/>
                      <a:pt x="202" y="269"/>
                    </a:cubicBezTo>
                    <a:cubicBezTo>
                      <a:pt x="0" y="325"/>
                      <a:pt x="89" y="207"/>
                      <a:pt x="163" y="173"/>
                    </a:cubicBezTo>
                    <a:cubicBezTo>
                      <a:pt x="222" y="145"/>
                      <a:pt x="366" y="53"/>
                      <a:pt x="481" y="35"/>
                    </a:cubicBezTo>
                    <a:cubicBezTo>
                      <a:pt x="576" y="12"/>
                      <a:pt x="680" y="0"/>
                      <a:pt x="742" y="110"/>
                    </a:cubicBezTo>
                    <a:close/>
                  </a:path>
                </a:pathLst>
              </a:custGeom>
              <a:noFill/>
              <a:ln w="12700" cmpd="sng">
                <a:solidFill>
                  <a:schemeClr val="tx2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>
                <a:lvl1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1pPr>
                <a:lvl2pPr marL="37931725" indent="-37474525"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2pPr>
                <a:lvl3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3pPr>
                <a:lvl4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4pPr>
                <a:lvl5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9pPr>
              </a:lstStyle>
              <a:p>
                <a:pPr eaLnBrk="1" hangingPunct="1"/>
                <a:endParaRPr lang="it-IT" altLang="it-IT"/>
              </a:p>
            </p:txBody>
          </p:sp>
          <p:sp>
            <p:nvSpPr>
              <p:cNvPr id="1354" name="Freeform 330">
                <a:extLst>
                  <a:ext uri="{FF2B5EF4-FFF2-40B4-BE49-F238E27FC236}">
                    <a16:creationId xmlns:a16="http://schemas.microsoft.com/office/drawing/2014/main" id="{74C55E8C-13FC-814F-B1EE-FA0E14D4666F}"/>
                  </a:ext>
                </a:extLst>
              </p:cNvPr>
              <p:cNvSpPr>
                <a:spLocks/>
              </p:cNvSpPr>
              <p:nvPr userDrawn="1"/>
            </p:nvSpPr>
            <p:spPr bwMode="hidden">
              <a:xfrm>
                <a:off x="-18" y="1102"/>
                <a:ext cx="650" cy="648"/>
              </a:xfrm>
              <a:custGeom>
                <a:avLst/>
                <a:gdLst/>
                <a:ahLst/>
                <a:cxnLst>
                  <a:cxn ang="0">
                    <a:pos x="468" y="114"/>
                  </a:cxn>
                  <a:cxn ang="0">
                    <a:pos x="621" y="453"/>
                  </a:cxn>
                  <a:cxn ang="0">
                    <a:pos x="522" y="495"/>
                  </a:cxn>
                  <a:cxn ang="0">
                    <a:pos x="105" y="519"/>
                  </a:cxn>
                  <a:cxn ang="0">
                    <a:pos x="30" y="450"/>
                  </a:cxn>
                  <a:cxn ang="0">
                    <a:pos x="231" y="84"/>
                  </a:cxn>
                  <a:cxn ang="0">
                    <a:pos x="468" y="114"/>
                  </a:cxn>
                </a:cxnLst>
                <a:rect l="0" t="0" r="r" b="b"/>
                <a:pathLst>
                  <a:path w="650" h="648">
                    <a:moveTo>
                      <a:pt x="468" y="114"/>
                    </a:moveTo>
                    <a:cubicBezTo>
                      <a:pt x="579" y="274"/>
                      <a:pt x="604" y="372"/>
                      <a:pt x="621" y="453"/>
                    </a:cubicBezTo>
                    <a:cubicBezTo>
                      <a:pt x="650" y="573"/>
                      <a:pt x="587" y="600"/>
                      <a:pt x="522" y="495"/>
                    </a:cubicBezTo>
                    <a:cubicBezTo>
                      <a:pt x="330" y="99"/>
                      <a:pt x="171" y="417"/>
                      <a:pt x="105" y="519"/>
                    </a:cubicBezTo>
                    <a:cubicBezTo>
                      <a:pt x="51" y="648"/>
                      <a:pt x="0" y="525"/>
                      <a:pt x="30" y="450"/>
                    </a:cubicBezTo>
                    <a:cubicBezTo>
                      <a:pt x="39" y="381"/>
                      <a:pt x="132" y="180"/>
                      <a:pt x="231" y="84"/>
                    </a:cubicBezTo>
                    <a:cubicBezTo>
                      <a:pt x="321" y="0"/>
                      <a:pt x="406" y="4"/>
                      <a:pt x="468" y="114"/>
                    </a:cubicBezTo>
                    <a:close/>
                  </a:path>
                </a:pathLst>
              </a:custGeom>
              <a:noFill/>
              <a:ln w="12700" cmpd="sng">
                <a:solidFill>
                  <a:schemeClr val="tx2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>
                <a:lvl1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1pPr>
                <a:lvl2pPr marL="37931725" indent="-37474525"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2pPr>
                <a:lvl3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3pPr>
                <a:lvl4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4pPr>
                <a:lvl5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9pPr>
              </a:lstStyle>
              <a:p>
                <a:pPr eaLnBrk="1" hangingPunct="1"/>
                <a:endParaRPr lang="it-IT" altLang="it-IT"/>
              </a:p>
            </p:txBody>
          </p:sp>
          <p:sp>
            <p:nvSpPr>
              <p:cNvPr id="1355" name="Freeform 331">
                <a:extLst>
                  <a:ext uri="{FF2B5EF4-FFF2-40B4-BE49-F238E27FC236}">
                    <a16:creationId xmlns:a16="http://schemas.microsoft.com/office/drawing/2014/main" id="{B0675204-60EE-F847-B01C-F9BE17F0DF45}"/>
                  </a:ext>
                </a:extLst>
              </p:cNvPr>
              <p:cNvSpPr>
                <a:spLocks/>
              </p:cNvSpPr>
              <p:nvPr userDrawn="1"/>
            </p:nvSpPr>
            <p:spPr bwMode="hidden">
              <a:xfrm>
                <a:off x="723" y="1613"/>
                <a:ext cx="640" cy="797"/>
              </a:xfrm>
              <a:custGeom>
                <a:avLst/>
                <a:gdLst/>
                <a:ahLst/>
                <a:cxnLst>
                  <a:cxn ang="0">
                    <a:pos x="600" y="216"/>
                  </a:cxn>
                  <a:cxn ang="0">
                    <a:pos x="598" y="658"/>
                  </a:cxn>
                  <a:cxn ang="0">
                    <a:pos x="507" y="691"/>
                  </a:cxn>
                  <a:cxn ang="0">
                    <a:pos x="147" y="354"/>
                  </a:cxn>
                  <a:cxn ang="0">
                    <a:pos x="84" y="249"/>
                  </a:cxn>
                  <a:cxn ang="0">
                    <a:pos x="423" y="96"/>
                  </a:cxn>
                  <a:cxn ang="0">
                    <a:pos x="600" y="216"/>
                  </a:cxn>
                </a:cxnLst>
                <a:rect l="0" t="0" r="r" b="b"/>
                <a:pathLst>
                  <a:path w="640" h="797">
                    <a:moveTo>
                      <a:pt x="600" y="216"/>
                    </a:moveTo>
                    <a:cubicBezTo>
                      <a:pt x="640" y="379"/>
                      <a:pt x="604" y="584"/>
                      <a:pt x="598" y="658"/>
                    </a:cubicBezTo>
                    <a:cubicBezTo>
                      <a:pt x="592" y="766"/>
                      <a:pt x="528" y="797"/>
                      <a:pt x="507" y="691"/>
                    </a:cubicBezTo>
                    <a:cubicBezTo>
                      <a:pt x="495" y="276"/>
                      <a:pt x="255" y="360"/>
                      <a:pt x="147" y="354"/>
                    </a:cubicBezTo>
                    <a:cubicBezTo>
                      <a:pt x="0" y="350"/>
                      <a:pt x="18" y="294"/>
                      <a:pt x="84" y="249"/>
                    </a:cubicBezTo>
                    <a:cubicBezTo>
                      <a:pt x="147" y="204"/>
                      <a:pt x="339" y="108"/>
                      <a:pt x="423" y="96"/>
                    </a:cubicBezTo>
                    <a:cubicBezTo>
                      <a:pt x="477" y="81"/>
                      <a:pt x="585" y="0"/>
                      <a:pt x="600" y="216"/>
                    </a:cubicBezTo>
                    <a:close/>
                  </a:path>
                </a:pathLst>
              </a:custGeom>
              <a:noFill/>
              <a:ln w="12700" cmpd="sng">
                <a:solidFill>
                  <a:schemeClr val="tx2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>
                <a:lvl1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1pPr>
                <a:lvl2pPr marL="37931725" indent="-37474525"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2pPr>
                <a:lvl3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3pPr>
                <a:lvl4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4pPr>
                <a:lvl5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9pPr>
              </a:lstStyle>
              <a:p>
                <a:pPr eaLnBrk="1" hangingPunct="1"/>
                <a:endParaRPr lang="it-IT" altLang="it-IT"/>
              </a:p>
            </p:txBody>
          </p:sp>
          <p:sp>
            <p:nvSpPr>
              <p:cNvPr id="1356" name="Freeform 332">
                <a:extLst>
                  <a:ext uri="{FF2B5EF4-FFF2-40B4-BE49-F238E27FC236}">
                    <a16:creationId xmlns:a16="http://schemas.microsoft.com/office/drawing/2014/main" id="{8E0A811B-E71A-9840-AEAD-780C67247870}"/>
                  </a:ext>
                </a:extLst>
              </p:cNvPr>
              <p:cNvSpPr>
                <a:spLocks/>
              </p:cNvSpPr>
              <p:nvPr userDrawn="1"/>
            </p:nvSpPr>
            <p:spPr bwMode="hidden">
              <a:xfrm>
                <a:off x="1806" y="-19"/>
                <a:ext cx="535" cy="645"/>
              </a:xfrm>
              <a:custGeom>
                <a:avLst/>
                <a:gdLst/>
                <a:ahLst/>
                <a:cxnLst>
                  <a:cxn ang="0">
                    <a:pos x="462" y="423"/>
                  </a:cxn>
                  <a:cxn ang="0">
                    <a:pos x="144" y="612"/>
                  </a:cxn>
                  <a:cxn ang="0">
                    <a:pos x="87" y="558"/>
                  </a:cxn>
                  <a:cxn ang="0">
                    <a:pos x="162" y="117"/>
                  </a:cxn>
                  <a:cxn ang="0">
                    <a:pos x="210" y="39"/>
                  </a:cxn>
                  <a:cxn ang="0">
                    <a:pos x="441" y="243"/>
                  </a:cxn>
                  <a:cxn ang="0">
                    <a:pos x="462" y="423"/>
                  </a:cxn>
                </a:cxnLst>
                <a:rect l="0" t="0" r="r" b="b"/>
                <a:pathLst>
                  <a:path w="535" h="645">
                    <a:moveTo>
                      <a:pt x="462" y="423"/>
                    </a:moveTo>
                    <a:cubicBezTo>
                      <a:pt x="345" y="546"/>
                      <a:pt x="198" y="582"/>
                      <a:pt x="144" y="612"/>
                    </a:cubicBezTo>
                    <a:cubicBezTo>
                      <a:pt x="60" y="645"/>
                      <a:pt x="0" y="630"/>
                      <a:pt x="87" y="558"/>
                    </a:cubicBezTo>
                    <a:cubicBezTo>
                      <a:pt x="261" y="438"/>
                      <a:pt x="378" y="387"/>
                      <a:pt x="162" y="117"/>
                    </a:cubicBezTo>
                    <a:cubicBezTo>
                      <a:pt x="74" y="0"/>
                      <a:pt x="166" y="1"/>
                      <a:pt x="210" y="39"/>
                    </a:cubicBezTo>
                    <a:cubicBezTo>
                      <a:pt x="245" y="70"/>
                      <a:pt x="401" y="171"/>
                      <a:pt x="441" y="243"/>
                    </a:cubicBezTo>
                    <a:cubicBezTo>
                      <a:pt x="480" y="300"/>
                      <a:pt x="535" y="341"/>
                      <a:pt x="462" y="423"/>
                    </a:cubicBezTo>
                    <a:close/>
                  </a:path>
                </a:pathLst>
              </a:custGeom>
              <a:noFill/>
              <a:ln w="12700" cmpd="sng">
                <a:solidFill>
                  <a:schemeClr val="tx2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>
                <a:lvl1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1pPr>
                <a:lvl2pPr marL="37931725" indent="-37474525"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2pPr>
                <a:lvl3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3pPr>
                <a:lvl4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4pPr>
                <a:lvl5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9pPr>
              </a:lstStyle>
              <a:p>
                <a:pPr eaLnBrk="1" hangingPunct="1"/>
                <a:endParaRPr lang="it-IT" altLang="it-IT"/>
              </a:p>
            </p:txBody>
          </p:sp>
          <p:sp>
            <p:nvSpPr>
              <p:cNvPr id="1357" name="Freeform 333">
                <a:extLst>
                  <a:ext uri="{FF2B5EF4-FFF2-40B4-BE49-F238E27FC236}">
                    <a16:creationId xmlns:a16="http://schemas.microsoft.com/office/drawing/2014/main" id="{FCC9B3D8-F4C8-414B-96F3-E7D2C1512E3D}"/>
                  </a:ext>
                </a:extLst>
              </p:cNvPr>
              <p:cNvSpPr>
                <a:spLocks/>
              </p:cNvSpPr>
              <p:nvPr userDrawn="1"/>
            </p:nvSpPr>
            <p:spPr bwMode="hidden">
              <a:xfrm>
                <a:off x="987" y="82"/>
                <a:ext cx="687" cy="609"/>
              </a:xfrm>
              <a:custGeom>
                <a:avLst/>
                <a:gdLst/>
                <a:ahLst/>
                <a:cxnLst>
                  <a:cxn ang="0">
                    <a:pos x="144" y="45"/>
                  </a:cxn>
                  <a:cxn ang="0">
                    <a:pos x="546" y="9"/>
                  </a:cxn>
                  <a:cxn ang="0">
                    <a:pos x="582" y="99"/>
                  </a:cxn>
                  <a:cxn ang="0">
                    <a:pos x="123" y="462"/>
                  </a:cxn>
                  <a:cxn ang="0">
                    <a:pos x="27" y="438"/>
                  </a:cxn>
                  <a:cxn ang="0">
                    <a:pos x="12" y="210"/>
                  </a:cxn>
                  <a:cxn ang="0">
                    <a:pos x="144" y="45"/>
                  </a:cxn>
                </a:cxnLst>
                <a:rect l="0" t="0" r="r" b="b"/>
                <a:pathLst>
                  <a:path w="687" h="609">
                    <a:moveTo>
                      <a:pt x="144" y="45"/>
                    </a:moveTo>
                    <a:cubicBezTo>
                      <a:pt x="306" y="0"/>
                      <a:pt x="472" y="5"/>
                      <a:pt x="546" y="9"/>
                    </a:cubicBezTo>
                    <a:cubicBezTo>
                      <a:pt x="654" y="12"/>
                      <a:pt x="687" y="75"/>
                      <a:pt x="582" y="99"/>
                    </a:cubicBezTo>
                    <a:cubicBezTo>
                      <a:pt x="81" y="144"/>
                      <a:pt x="162" y="423"/>
                      <a:pt x="123" y="462"/>
                    </a:cubicBezTo>
                    <a:cubicBezTo>
                      <a:pt x="123" y="609"/>
                      <a:pt x="39" y="495"/>
                      <a:pt x="27" y="438"/>
                    </a:cubicBezTo>
                    <a:cubicBezTo>
                      <a:pt x="18" y="393"/>
                      <a:pt x="0" y="291"/>
                      <a:pt x="12" y="210"/>
                    </a:cubicBezTo>
                    <a:cubicBezTo>
                      <a:pt x="15" y="141"/>
                      <a:pt x="36" y="66"/>
                      <a:pt x="144" y="45"/>
                    </a:cubicBezTo>
                    <a:close/>
                  </a:path>
                </a:pathLst>
              </a:custGeom>
              <a:noFill/>
              <a:ln w="12700" cmpd="sng">
                <a:solidFill>
                  <a:schemeClr val="bg2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>
                <a:lvl1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1pPr>
                <a:lvl2pPr marL="37931725" indent="-37474525"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2pPr>
                <a:lvl3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3pPr>
                <a:lvl4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4pPr>
                <a:lvl5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9pPr>
              </a:lstStyle>
              <a:p>
                <a:pPr eaLnBrk="1" hangingPunct="1"/>
                <a:endParaRPr lang="it-IT" altLang="it-IT"/>
              </a:p>
            </p:txBody>
          </p:sp>
          <p:sp>
            <p:nvSpPr>
              <p:cNvPr id="1358" name="Freeform 334">
                <a:extLst>
                  <a:ext uri="{FF2B5EF4-FFF2-40B4-BE49-F238E27FC236}">
                    <a16:creationId xmlns:a16="http://schemas.microsoft.com/office/drawing/2014/main" id="{E8AFE309-BCD9-1F4C-BFAE-5B873C6896DD}"/>
                  </a:ext>
                </a:extLst>
              </p:cNvPr>
              <p:cNvSpPr>
                <a:spLocks/>
              </p:cNvSpPr>
              <p:nvPr userDrawn="1"/>
            </p:nvSpPr>
            <p:spPr bwMode="hidden">
              <a:xfrm rot="3318475">
                <a:off x="188" y="-111"/>
                <a:ext cx="640" cy="797"/>
              </a:xfrm>
              <a:custGeom>
                <a:avLst/>
                <a:gdLst/>
                <a:ahLst/>
                <a:cxnLst>
                  <a:cxn ang="0">
                    <a:pos x="600" y="216"/>
                  </a:cxn>
                  <a:cxn ang="0">
                    <a:pos x="598" y="658"/>
                  </a:cxn>
                  <a:cxn ang="0">
                    <a:pos x="507" y="691"/>
                  </a:cxn>
                  <a:cxn ang="0">
                    <a:pos x="147" y="354"/>
                  </a:cxn>
                  <a:cxn ang="0">
                    <a:pos x="84" y="249"/>
                  </a:cxn>
                  <a:cxn ang="0">
                    <a:pos x="423" y="96"/>
                  </a:cxn>
                  <a:cxn ang="0">
                    <a:pos x="600" y="216"/>
                  </a:cxn>
                </a:cxnLst>
                <a:rect l="0" t="0" r="r" b="b"/>
                <a:pathLst>
                  <a:path w="640" h="797">
                    <a:moveTo>
                      <a:pt x="600" y="216"/>
                    </a:moveTo>
                    <a:cubicBezTo>
                      <a:pt x="640" y="379"/>
                      <a:pt x="604" y="584"/>
                      <a:pt x="598" y="658"/>
                    </a:cubicBezTo>
                    <a:cubicBezTo>
                      <a:pt x="592" y="766"/>
                      <a:pt x="528" y="797"/>
                      <a:pt x="507" y="691"/>
                    </a:cubicBezTo>
                    <a:cubicBezTo>
                      <a:pt x="495" y="276"/>
                      <a:pt x="255" y="360"/>
                      <a:pt x="147" y="354"/>
                    </a:cubicBezTo>
                    <a:cubicBezTo>
                      <a:pt x="0" y="350"/>
                      <a:pt x="18" y="294"/>
                      <a:pt x="84" y="249"/>
                    </a:cubicBezTo>
                    <a:cubicBezTo>
                      <a:pt x="147" y="204"/>
                      <a:pt x="339" y="108"/>
                      <a:pt x="423" y="96"/>
                    </a:cubicBezTo>
                    <a:cubicBezTo>
                      <a:pt x="477" y="81"/>
                      <a:pt x="585" y="0"/>
                      <a:pt x="600" y="216"/>
                    </a:cubicBezTo>
                    <a:close/>
                  </a:path>
                </a:pathLst>
              </a:custGeom>
              <a:noFill/>
              <a:ln w="12700" cmpd="sng">
                <a:solidFill>
                  <a:schemeClr val="bg2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>
                <a:lvl1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1pPr>
                <a:lvl2pPr marL="37931725" indent="-37474525"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2pPr>
                <a:lvl3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3pPr>
                <a:lvl4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4pPr>
                <a:lvl5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9pPr>
              </a:lstStyle>
              <a:p>
                <a:pPr eaLnBrk="1" hangingPunct="1"/>
                <a:endParaRPr lang="it-IT" altLang="it-IT"/>
              </a:p>
            </p:txBody>
          </p:sp>
          <p:sp>
            <p:nvSpPr>
              <p:cNvPr id="1359" name="Freeform 335">
                <a:extLst>
                  <a:ext uri="{FF2B5EF4-FFF2-40B4-BE49-F238E27FC236}">
                    <a16:creationId xmlns:a16="http://schemas.microsoft.com/office/drawing/2014/main" id="{8B9E6CDA-DEAF-664B-ACD1-0CCF54EF38B6}"/>
                  </a:ext>
                </a:extLst>
              </p:cNvPr>
              <p:cNvSpPr>
                <a:spLocks/>
              </p:cNvSpPr>
              <p:nvPr userDrawn="1"/>
            </p:nvSpPr>
            <p:spPr bwMode="hidden">
              <a:xfrm rot="20976686" flipH="1">
                <a:off x="854" y="1245"/>
                <a:ext cx="535" cy="645"/>
              </a:xfrm>
              <a:custGeom>
                <a:avLst/>
                <a:gdLst/>
                <a:ahLst/>
                <a:cxnLst>
                  <a:cxn ang="0">
                    <a:pos x="462" y="423"/>
                  </a:cxn>
                  <a:cxn ang="0">
                    <a:pos x="144" y="612"/>
                  </a:cxn>
                  <a:cxn ang="0">
                    <a:pos x="87" y="558"/>
                  </a:cxn>
                  <a:cxn ang="0">
                    <a:pos x="162" y="117"/>
                  </a:cxn>
                  <a:cxn ang="0">
                    <a:pos x="210" y="39"/>
                  </a:cxn>
                  <a:cxn ang="0">
                    <a:pos x="441" y="243"/>
                  </a:cxn>
                  <a:cxn ang="0">
                    <a:pos x="462" y="423"/>
                  </a:cxn>
                </a:cxnLst>
                <a:rect l="0" t="0" r="r" b="b"/>
                <a:pathLst>
                  <a:path w="535" h="645">
                    <a:moveTo>
                      <a:pt x="462" y="423"/>
                    </a:moveTo>
                    <a:cubicBezTo>
                      <a:pt x="345" y="546"/>
                      <a:pt x="198" y="582"/>
                      <a:pt x="144" y="612"/>
                    </a:cubicBezTo>
                    <a:cubicBezTo>
                      <a:pt x="60" y="645"/>
                      <a:pt x="0" y="630"/>
                      <a:pt x="87" y="558"/>
                    </a:cubicBezTo>
                    <a:cubicBezTo>
                      <a:pt x="261" y="438"/>
                      <a:pt x="378" y="387"/>
                      <a:pt x="162" y="117"/>
                    </a:cubicBezTo>
                    <a:cubicBezTo>
                      <a:pt x="74" y="0"/>
                      <a:pt x="166" y="1"/>
                      <a:pt x="210" y="39"/>
                    </a:cubicBezTo>
                    <a:cubicBezTo>
                      <a:pt x="245" y="70"/>
                      <a:pt x="401" y="171"/>
                      <a:pt x="441" y="243"/>
                    </a:cubicBezTo>
                    <a:cubicBezTo>
                      <a:pt x="480" y="300"/>
                      <a:pt x="535" y="341"/>
                      <a:pt x="462" y="423"/>
                    </a:cubicBezTo>
                    <a:close/>
                  </a:path>
                </a:pathLst>
              </a:custGeom>
              <a:noFill/>
              <a:ln w="12700" cmpd="sng">
                <a:solidFill>
                  <a:schemeClr val="bg2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>
                <a:lvl1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1pPr>
                <a:lvl2pPr marL="37931725" indent="-37474525"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2pPr>
                <a:lvl3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3pPr>
                <a:lvl4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4pPr>
                <a:lvl5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9pPr>
              </a:lstStyle>
              <a:p>
                <a:pPr eaLnBrk="1" hangingPunct="1"/>
                <a:endParaRPr lang="it-IT" altLang="it-IT"/>
              </a:p>
            </p:txBody>
          </p:sp>
          <p:sp>
            <p:nvSpPr>
              <p:cNvPr id="1360" name="Freeform 336">
                <a:extLst>
                  <a:ext uri="{FF2B5EF4-FFF2-40B4-BE49-F238E27FC236}">
                    <a16:creationId xmlns:a16="http://schemas.microsoft.com/office/drawing/2014/main" id="{E400528F-E834-364B-879D-AAF77A78E640}"/>
                  </a:ext>
                </a:extLst>
              </p:cNvPr>
              <p:cNvSpPr>
                <a:spLocks/>
              </p:cNvSpPr>
              <p:nvPr userDrawn="1"/>
            </p:nvSpPr>
            <p:spPr bwMode="hidden">
              <a:xfrm>
                <a:off x="187" y="935"/>
                <a:ext cx="866" cy="795"/>
              </a:xfrm>
              <a:custGeom>
                <a:avLst/>
                <a:gdLst/>
                <a:ahLst/>
                <a:cxnLst>
                  <a:cxn ang="0">
                    <a:pos x="17" y="180"/>
                  </a:cxn>
                  <a:cxn ang="0">
                    <a:pos x="284" y="720"/>
                  </a:cxn>
                  <a:cxn ang="0">
                    <a:pos x="380" y="687"/>
                  </a:cxn>
                  <a:cxn ang="0">
                    <a:pos x="647" y="249"/>
                  </a:cxn>
                  <a:cxn ang="0">
                    <a:pos x="716" y="138"/>
                  </a:cxn>
                  <a:cxn ang="0">
                    <a:pos x="182" y="0"/>
                  </a:cxn>
                  <a:cxn ang="0">
                    <a:pos x="17" y="180"/>
                  </a:cxn>
                </a:cxnLst>
                <a:rect l="0" t="0" r="r" b="b"/>
                <a:pathLst>
                  <a:path w="866" h="795">
                    <a:moveTo>
                      <a:pt x="17" y="180"/>
                    </a:moveTo>
                    <a:cubicBezTo>
                      <a:pt x="49" y="413"/>
                      <a:pt x="206" y="636"/>
                      <a:pt x="284" y="720"/>
                    </a:cubicBezTo>
                    <a:cubicBezTo>
                      <a:pt x="359" y="795"/>
                      <a:pt x="422" y="771"/>
                      <a:pt x="380" y="687"/>
                    </a:cubicBezTo>
                    <a:cubicBezTo>
                      <a:pt x="284" y="378"/>
                      <a:pt x="197" y="183"/>
                      <a:pt x="647" y="249"/>
                    </a:cubicBezTo>
                    <a:cubicBezTo>
                      <a:pt x="866" y="276"/>
                      <a:pt x="791" y="175"/>
                      <a:pt x="716" y="138"/>
                    </a:cubicBezTo>
                    <a:cubicBezTo>
                      <a:pt x="575" y="63"/>
                      <a:pt x="317" y="6"/>
                      <a:pt x="182" y="0"/>
                    </a:cubicBezTo>
                    <a:cubicBezTo>
                      <a:pt x="95" y="0"/>
                      <a:pt x="0" y="32"/>
                      <a:pt x="17" y="180"/>
                    </a:cubicBezTo>
                    <a:close/>
                  </a:path>
                </a:pathLst>
              </a:custGeom>
              <a:noFill/>
              <a:ln w="12700" cmpd="sng">
                <a:solidFill>
                  <a:schemeClr val="bg2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>
                <a:lvl1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1pPr>
                <a:lvl2pPr marL="37931725" indent="-37474525"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2pPr>
                <a:lvl3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3pPr>
                <a:lvl4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4pPr>
                <a:lvl5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9pPr>
              </a:lstStyle>
              <a:p>
                <a:pPr eaLnBrk="1" hangingPunct="1"/>
                <a:endParaRPr lang="it-IT" altLang="it-IT"/>
              </a:p>
            </p:txBody>
          </p:sp>
          <p:sp>
            <p:nvSpPr>
              <p:cNvPr id="1361" name="Freeform 337">
                <a:extLst>
                  <a:ext uri="{FF2B5EF4-FFF2-40B4-BE49-F238E27FC236}">
                    <a16:creationId xmlns:a16="http://schemas.microsoft.com/office/drawing/2014/main" id="{99ADF15D-0F45-204B-BE0C-28F815A3BBC9}"/>
                  </a:ext>
                </a:extLst>
              </p:cNvPr>
              <p:cNvSpPr>
                <a:spLocks/>
              </p:cNvSpPr>
              <p:nvPr userDrawn="1"/>
            </p:nvSpPr>
            <p:spPr bwMode="hidden">
              <a:xfrm rot="16244410" flipH="1">
                <a:off x="1489" y="1446"/>
                <a:ext cx="535" cy="645"/>
              </a:xfrm>
              <a:custGeom>
                <a:avLst/>
                <a:gdLst/>
                <a:ahLst/>
                <a:cxnLst>
                  <a:cxn ang="0">
                    <a:pos x="462" y="423"/>
                  </a:cxn>
                  <a:cxn ang="0">
                    <a:pos x="144" y="612"/>
                  </a:cxn>
                  <a:cxn ang="0">
                    <a:pos x="87" y="558"/>
                  </a:cxn>
                  <a:cxn ang="0">
                    <a:pos x="162" y="117"/>
                  </a:cxn>
                  <a:cxn ang="0">
                    <a:pos x="210" y="39"/>
                  </a:cxn>
                  <a:cxn ang="0">
                    <a:pos x="441" y="243"/>
                  </a:cxn>
                  <a:cxn ang="0">
                    <a:pos x="462" y="423"/>
                  </a:cxn>
                </a:cxnLst>
                <a:rect l="0" t="0" r="r" b="b"/>
                <a:pathLst>
                  <a:path w="535" h="645">
                    <a:moveTo>
                      <a:pt x="462" y="423"/>
                    </a:moveTo>
                    <a:cubicBezTo>
                      <a:pt x="345" y="546"/>
                      <a:pt x="198" y="582"/>
                      <a:pt x="144" y="612"/>
                    </a:cubicBezTo>
                    <a:cubicBezTo>
                      <a:pt x="60" y="645"/>
                      <a:pt x="0" y="630"/>
                      <a:pt x="87" y="558"/>
                    </a:cubicBezTo>
                    <a:cubicBezTo>
                      <a:pt x="261" y="438"/>
                      <a:pt x="378" y="387"/>
                      <a:pt x="162" y="117"/>
                    </a:cubicBezTo>
                    <a:cubicBezTo>
                      <a:pt x="74" y="0"/>
                      <a:pt x="166" y="1"/>
                      <a:pt x="210" y="39"/>
                    </a:cubicBezTo>
                    <a:cubicBezTo>
                      <a:pt x="245" y="70"/>
                      <a:pt x="401" y="171"/>
                      <a:pt x="441" y="243"/>
                    </a:cubicBezTo>
                    <a:cubicBezTo>
                      <a:pt x="480" y="300"/>
                      <a:pt x="535" y="341"/>
                      <a:pt x="462" y="423"/>
                    </a:cubicBezTo>
                    <a:close/>
                  </a:path>
                </a:pathLst>
              </a:custGeom>
              <a:noFill/>
              <a:ln w="12700" cmpd="sng">
                <a:solidFill>
                  <a:schemeClr val="bg2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>
                <a:lvl1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1pPr>
                <a:lvl2pPr marL="37931725" indent="-37474525"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2pPr>
                <a:lvl3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3pPr>
                <a:lvl4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4pPr>
                <a:lvl5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9pPr>
              </a:lstStyle>
              <a:p>
                <a:pPr eaLnBrk="1" hangingPunct="1"/>
                <a:endParaRPr lang="it-IT" altLang="it-IT"/>
              </a:p>
            </p:txBody>
          </p:sp>
          <p:sp>
            <p:nvSpPr>
              <p:cNvPr id="1362" name="Freeform 338">
                <a:extLst>
                  <a:ext uri="{FF2B5EF4-FFF2-40B4-BE49-F238E27FC236}">
                    <a16:creationId xmlns:a16="http://schemas.microsoft.com/office/drawing/2014/main" id="{0E4FCA90-5801-7E46-BF9B-B2DE35B2E8E1}"/>
                  </a:ext>
                </a:extLst>
              </p:cNvPr>
              <p:cNvSpPr>
                <a:spLocks/>
              </p:cNvSpPr>
              <p:nvPr userDrawn="1"/>
            </p:nvSpPr>
            <p:spPr bwMode="hidden">
              <a:xfrm rot="2428453">
                <a:off x="-160" y="1667"/>
                <a:ext cx="802" cy="706"/>
              </a:xfrm>
              <a:custGeom>
                <a:avLst/>
                <a:gdLst/>
                <a:ahLst/>
                <a:cxnLst>
                  <a:cxn ang="0">
                    <a:pos x="742" y="110"/>
                  </a:cxn>
                  <a:cxn ang="0">
                    <a:pos x="958" y="572"/>
                  </a:cxn>
                  <a:cxn ang="0">
                    <a:pos x="847" y="638"/>
                  </a:cxn>
                  <a:cxn ang="0">
                    <a:pos x="202" y="269"/>
                  </a:cxn>
                  <a:cxn ang="0">
                    <a:pos x="163" y="173"/>
                  </a:cxn>
                  <a:cxn ang="0">
                    <a:pos x="481" y="35"/>
                  </a:cxn>
                  <a:cxn ang="0">
                    <a:pos x="742" y="110"/>
                  </a:cxn>
                </a:cxnLst>
                <a:rect l="0" t="0" r="r" b="b"/>
                <a:pathLst>
                  <a:path w="987" h="743">
                    <a:moveTo>
                      <a:pt x="742" y="110"/>
                    </a:moveTo>
                    <a:cubicBezTo>
                      <a:pt x="853" y="270"/>
                      <a:pt x="941" y="491"/>
                      <a:pt x="958" y="572"/>
                    </a:cubicBezTo>
                    <a:cubicBezTo>
                      <a:pt x="987" y="692"/>
                      <a:pt x="912" y="743"/>
                      <a:pt x="847" y="638"/>
                    </a:cubicBezTo>
                    <a:cubicBezTo>
                      <a:pt x="523" y="89"/>
                      <a:pt x="364" y="254"/>
                      <a:pt x="202" y="269"/>
                    </a:cubicBezTo>
                    <a:cubicBezTo>
                      <a:pt x="0" y="325"/>
                      <a:pt x="89" y="207"/>
                      <a:pt x="163" y="173"/>
                    </a:cubicBezTo>
                    <a:cubicBezTo>
                      <a:pt x="222" y="145"/>
                      <a:pt x="366" y="53"/>
                      <a:pt x="481" y="35"/>
                    </a:cubicBezTo>
                    <a:cubicBezTo>
                      <a:pt x="576" y="12"/>
                      <a:pt x="680" y="0"/>
                      <a:pt x="742" y="110"/>
                    </a:cubicBezTo>
                    <a:close/>
                  </a:path>
                </a:pathLst>
              </a:custGeom>
              <a:noFill/>
              <a:ln w="12700" cmpd="sng">
                <a:solidFill>
                  <a:schemeClr val="accent2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>
                <a:lvl1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1pPr>
                <a:lvl2pPr marL="37931725" indent="-37474525"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2pPr>
                <a:lvl3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3pPr>
                <a:lvl4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4pPr>
                <a:lvl5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9pPr>
              </a:lstStyle>
              <a:p>
                <a:pPr eaLnBrk="1" hangingPunct="1"/>
                <a:endParaRPr lang="it-IT" altLang="it-IT"/>
              </a:p>
            </p:txBody>
          </p:sp>
          <p:sp>
            <p:nvSpPr>
              <p:cNvPr id="1363" name="Freeform 339">
                <a:extLst>
                  <a:ext uri="{FF2B5EF4-FFF2-40B4-BE49-F238E27FC236}">
                    <a16:creationId xmlns:a16="http://schemas.microsoft.com/office/drawing/2014/main" id="{FA55575C-E8BC-CC4E-9C14-E96501D2AE0E}"/>
                  </a:ext>
                </a:extLst>
              </p:cNvPr>
              <p:cNvSpPr>
                <a:spLocks/>
              </p:cNvSpPr>
              <p:nvPr userDrawn="1"/>
            </p:nvSpPr>
            <p:spPr bwMode="hidden">
              <a:xfrm rot="6284068">
                <a:off x="1298" y="929"/>
                <a:ext cx="640" cy="797"/>
              </a:xfrm>
              <a:custGeom>
                <a:avLst/>
                <a:gdLst/>
                <a:ahLst/>
                <a:cxnLst>
                  <a:cxn ang="0">
                    <a:pos x="600" y="216"/>
                  </a:cxn>
                  <a:cxn ang="0">
                    <a:pos x="598" y="658"/>
                  </a:cxn>
                  <a:cxn ang="0">
                    <a:pos x="507" y="691"/>
                  </a:cxn>
                  <a:cxn ang="0">
                    <a:pos x="147" y="354"/>
                  </a:cxn>
                  <a:cxn ang="0">
                    <a:pos x="84" y="249"/>
                  </a:cxn>
                  <a:cxn ang="0">
                    <a:pos x="423" y="96"/>
                  </a:cxn>
                  <a:cxn ang="0">
                    <a:pos x="600" y="216"/>
                  </a:cxn>
                </a:cxnLst>
                <a:rect l="0" t="0" r="r" b="b"/>
                <a:pathLst>
                  <a:path w="640" h="797">
                    <a:moveTo>
                      <a:pt x="600" y="216"/>
                    </a:moveTo>
                    <a:cubicBezTo>
                      <a:pt x="640" y="379"/>
                      <a:pt x="604" y="584"/>
                      <a:pt x="598" y="658"/>
                    </a:cubicBezTo>
                    <a:cubicBezTo>
                      <a:pt x="592" y="766"/>
                      <a:pt x="528" y="797"/>
                      <a:pt x="507" y="691"/>
                    </a:cubicBezTo>
                    <a:cubicBezTo>
                      <a:pt x="495" y="276"/>
                      <a:pt x="255" y="360"/>
                      <a:pt x="147" y="354"/>
                    </a:cubicBezTo>
                    <a:cubicBezTo>
                      <a:pt x="0" y="350"/>
                      <a:pt x="18" y="294"/>
                      <a:pt x="84" y="249"/>
                    </a:cubicBezTo>
                    <a:cubicBezTo>
                      <a:pt x="147" y="204"/>
                      <a:pt x="339" y="108"/>
                      <a:pt x="423" y="96"/>
                    </a:cubicBezTo>
                    <a:cubicBezTo>
                      <a:pt x="477" y="81"/>
                      <a:pt x="585" y="0"/>
                      <a:pt x="600" y="216"/>
                    </a:cubicBezTo>
                    <a:close/>
                  </a:path>
                </a:pathLst>
              </a:custGeom>
              <a:noFill/>
              <a:ln w="12700" cmpd="sng">
                <a:solidFill>
                  <a:schemeClr val="accent2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>
                <a:lvl1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1pPr>
                <a:lvl2pPr marL="37931725" indent="-37474525"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2pPr>
                <a:lvl3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3pPr>
                <a:lvl4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4pPr>
                <a:lvl5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9pPr>
              </a:lstStyle>
              <a:p>
                <a:pPr eaLnBrk="1" hangingPunct="1"/>
                <a:endParaRPr lang="it-IT" altLang="it-IT"/>
              </a:p>
            </p:txBody>
          </p:sp>
          <p:sp>
            <p:nvSpPr>
              <p:cNvPr id="1364" name="Freeform 340">
                <a:extLst>
                  <a:ext uri="{FF2B5EF4-FFF2-40B4-BE49-F238E27FC236}">
                    <a16:creationId xmlns:a16="http://schemas.microsoft.com/office/drawing/2014/main" id="{CC02B9CF-7FE6-994B-8466-BFBB8A317FA4}"/>
                  </a:ext>
                </a:extLst>
              </p:cNvPr>
              <p:cNvSpPr>
                <a:spLocks/>
              </p:cNvSpPr>
              <p:nvPr userDrawn="1"/>
            </p:nvSpPr>
            <p:spPr bwMode="hidden">
              <a:xfrm rot="19272242" flipV="1">
                <a:off x="930" y="67"/>
                <a:ext cx="640" cy="797"/>
              </a:xfrm>
              <a:custGeom>
                <a:avLst/>
                <a:gdLst/>
                <a:ahLst/>
                <a:cxnLst>
                  <a:cxn ang="0">
                    <a:pos x="600" y="216"/>
                  </a:cxn>
                  <a:cxn ang="0">
                    <a:pos x="598" y="658"/>
                  </a:cxn>
                  <a:cxn ang="0">
                    <a:pos x="507" y="691"/>
                  </a:cxn>
                  <a:cxn ang="0">
                    <a:pos x="147" y="354"/>
                  </a:cxn>
                  <a:cxn ang="0">
                    <a:pos x="84" y="249"/>
                  </a:cxn>
                  <a:cxn ang="0">
                    <a:pos x="423" y="96"/>
                  </a:cxn>
                  <a:cxn ang="0">
                    <a:pos x="600" y="216"/>
                  </a:cxn>
                </a:cxnLst>
                <a:rect l="0" t="0" r="r" b="b"/>
                <a:pathLst>
                  <a:path w="640" h="797">
                    <a:moveTo>
                      <a:pt x="600" y="216"/>
                    </a:moveTo>
                    <a:cubicBezTo>
                      <a:pt x="640" y="379"/>
                      <a:pt x="604" y="584"/>
                      <a:pt x="598" y="658"/>
                    </a:cubicBezTo>
                    <a:cubicBezTo>
                      <a:pt x="592" y="766"/>
                      <a:pt x="528" y="797"/>
                      <a:pt x="507" y="691"/>
                    </a:cubicBezTo>
                    <a:cubicBezTo>
                      <a:pt x="495" y="276"/>
                      <a:pt x="255" y="360"/>
                      <a:pt x="147" y="354"/>
                    </a:cubicBezTo>
                    <a:cubicBezTo>
                      <a:pt x="0" y="350"/>
                      <a:pt x="18" y="294"/>
                      <a:pt x="84" y="249"/>
                    </a:cubicBezTo>
                    <a:cubicBezTo>
                      <a:pt x="147" y="204"/>
                      <a:pt x="339" y="108"/>
                      <a:pt x="423" y="96"/>
                    </a:cubicBezTo>
                    <a:cubicBezTo>
                      <a:pt x="477" y="81"/>
                      <a:pt x="585" y="0"/>
                      <a:pt x="600" y="216"/>
                    </a:cubicBezTo>
                    <a:close/>
                  </a:path>
                </a:pathLst>
              </a:custGeom>
              <a:noFill/>
              <a:ln w="12700" cmpd="sng">
                <a:solidFill>
                  <a:schemeClr val="accent2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>
                <a:lvl1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1pPr>
                <a:lvl2pPr marL="37931725" indent="-37474525"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2pPr>
                <a:lvl3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3pPr>
                <a:lvl4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4pPr>
                <a:lvl5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9pPr>
              </a:lstStyle>
              <a:p>
                <a:pPr eaLnBrk="1" hangingPunct="1"/>
                <a:endParaRPr lang="it-IT" altLang="it-IT"/>
              </a:p>
            </p:txBody>
          </p:sp>
          <p:sp>
            <p:nvSpPr>
              <p:cNvPr id="1365" name="Freeform 341">
                <a:extLst>
                  <a:ext uri="{FF2B5EF4-FFF2-40B4-BE49-F238E27FC236}">
                    <a16:creationId xmlns:a16="http://schemas.microsoft.com/office/drawing/2014/main" id="{AFF8E2BD-32ED-BE48-B127-6B43C3991E28}"/>
                  </a:ext>
                </a:extLst>
              </p:cNvPr>
              <p:cNvSpPr>
                <a:spLocks/>
              </p:cNvSpPr>
              <p:nvPr userDrawn="1"/>
            </p:nvSpPr>
            <p:spPr bwMode="hidden">
              <a:xfrm rot="563450" flipH="1">
                <a:off x="-18" y="221"/>
                <a:ext cx="535" cy="645"/>
              </a:xfrm>
              <a:custGeom>
                <a:avLst/>
                <a:gdLst/>
                <a:ahLst/>
                <a:cxnLst>
                  <a:cxn ang="0">
                    <a:pos x="462" y="423"/>
                  </a:cxn>
                  <a:cxn ang="0">
                    <a:pos x="144" y="612"/>
                  </a:cxn>
                  <a:cxn ang="0">
                    <a:pos x="87" y="558"/>
                  </a:cxn>
                  <a:cxn ang="0">
                    <a:pos x="162" y="117"/>
                  </a:cxn>
                  <a:cxn ang="0">
                    <a:pos x="210" y="39"/>
                  </a:cxn>
                  <a:cxn ang="0">
                    <a:pos x="441" y="243"/>
                  </a:cxn>
                  <a:cxn ang="0">
                    <a:pos x="462" y="423"/>
                  </a:cxn>
                </a:cxnLst>
                <a:rect l="0" t="0" r="r" b="b"/>
                <a:pathLst>
                  <a:path w="535" h="645">
                    <a:moveTo>
                      <a:pt x="462" y="423"/>
                    </a:moveTo>
                    <a:cubicBezTo>
                      <a:pt x="345" y="546"/>
                      <a:pt x="198" y="582"/>
                      <a:pt x="144" y="612"/>
                    </a:cubicBezTo>
                    <a:cubicBezTo>
                      <a:pt x="60" y="645"/>
                      <a:pt x="0" y="630"/>
                      <a:pt x="87" y="558"/>
                    </a:cubicBezTo>
                    <a:cubicBezTo>
                      <a:pt x="261" y="438"/>
                      <a:pt x="378" y="387"/>
                      <a:pt x="162" y="117"/>
                    </a:cubicBezTo>
                    <a:cubicBezTo>
                      <a:pt x="74" y="0"/>
                      <a:pt x="166" y="1"/>
                      <a:pt x="210" y="39"/>
                    </a:cubicBezTo>
                    <a:cubicBezTo>
                      <a:pt x="245" y="70"/>
                      <a:pt x="401" y="171"/>
                      <a:pt x="441" y="243"/>
                    </a:cubicBezTo>
                    <a:cubicBezTo>
                      <a:pt x="480" y="300"/>
                      <a:pt x="535" y="341"/>
                      <a:pt x="462" y="423"/>
                    </a:cubicBezTo>
                    <a:close/>
                  </a:path>
                </a:pathLst>
              </a:custGeom>
              <a:noFill/>
              <a:ln w="12700" cmpd="sng">
                <a:solidFill>
                  <a:schemeClr val="accent2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>
                <a:lvl1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1pPr>
                <a:lvl2pPr marL="37931725" indent="-37474525"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2pPr>
                <a:lvl3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3pPr>
                <a:lvl4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4pPr>
                <a:lvl5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9pPr>
              </a:lstStyle>
              <a:p>
                <a:pPr eaLnBrk="1" hangingPunct="1"/>
                <a:endParaRPr lang="it-IT" altLang="it-IT"/>
              </a:p>
            </p:txBody>
          </p:sp>
          <p:sp>
            <p:nvSpPr>
              <p:cNvPr id="1366" name="Freeform 342">
                <a:extLst>
                  <a:ext uri="{FF2B5EF4-FFF2-40B4-BE49-F238E27FC236}">
                    <a16:creationId xmlns:a16="http://schemas.microsoft.com/office/drawing/2014/main" id="{0E529A75-1473-0243-9468-825D28E7BA6E}"/>
                  </a:ext>
                </a:extLst>
              </p:cNvPr>
              <p:cNvSpPr>
                <a:spLocks/>
              </p:cNvSpPr>
              <p:nvPr userDrawn="1"/>
            </p:nvSpPr>
            <p:spPr bwMode="hidden">
              <a:xfrm>
                <a:off x="3307" y="853"/>
                <a:ext cx="687" cy="609"/>
              </a:xfrm>
              <a:custGeom>
                <a:avLst/>
                <a:gdLst/>
                <a:ahLst/>
                <a:cxnLst>
                  <a:cxn ang="0">
                    <a:pos x="144" y="45"/>
                  </a:cxn>
                  <a:cxn ang="0">
                    <a:pos x="546" y="9"/>
                  </a:cxn>
                  <a:cxn ang="0">
                    <a:pos x="582" y="99"/>
                  </a:cxn>
                  <a:cxn ang="0">
                    <a:pos x="123" y="462"/>
                  </a:cxn>
                  <a:cxn ang="0">
                    <a:pos x="27" y="438"/>
                  </a:cxn>
                  <a:cxn ang="0">
                    <a:pos x="12" y="210"/>
                  </a:cxn>
                  <a:cxn ang="0">
                    <a:pos x="144" y="45"/>
                  </a:cxn>
                </a:cxnLst>
                <a:rect l="0" t="0" r="r" b="b"/>
                <a:pathLst>
                  <a:path w="687" h="609">
                    <a:moveTo>
                      <a:pt x="144" y="45"/>
                    </a:moveTo>
                    <a:cubicBezTo>
                      <a:pt x="306" y="0"/>
                      <a:pt x="472" y="5"/>
                      <a:pt x="546" y="9"/>
                    </a:cubicBezTo>
                    <a:cubicBezTo>
                      <a:pt x="654" y="12"/>
                      <a:pt x="687" y="75"/>
                      <a:pt x="582" y="99"/>
                    </a:cubicBezTo>
                    <a:cubicBezTo>
                      <a:pt x="81" y="144"/>
                      <a:pt x="162" y="423"/>
                      <a:pt x="123" y="462"/>
                    </a:cubicBezTo>
                    <a:cubicBezTo>
                      <a:pt x="123" y="609"/>
                      <a:pt x="39" y="495"/>
                      <a:pt x="27" y="438"/>
                    </a:cubicBezTo>
                    <a:cubicBezTo>
                      <a:pt x="18" y="393"/>
                      <a:pt x="0" y="291"/>
                      <a:pt x="12" y="210"/>
                    </a:cubicBezTo>
                    <a:cubicBezTo>
                      <a:pt x="15" y="141"/>
                      <a:pt x="36" y="66"/>
                      <a:pt x="144" y="45"/>
                    </a:cubicBezTo>
                    <a:close/>
                  </a:path>
                </a:pathLst>
              </a:custGeom>
              <a:noFill/>
              <a:ln w="12700" cmpd="sng">
                <a:solidFill>
                  <a:schemeClr val="tx2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>
                <a:lvl1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1pPr>
                <a:lvl2pPr marL="37931725" indent="-37474525"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2pPr>
                <a:lvl3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3pPr>
                <a:lvl4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4pPr>
                <a:lvl5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9pPr>
              </a:lstStyle>
              <a:p>
                <a:pPr eaLnBrk="1" hangingPunct="1"/>
                <a:endParaRPr lang="it-IT" altLang="it-IT"/>
              </a:p>
            </p:txBody>
          </p:sp>
          <p:sp>
            <p:nvSpPr>
              <p:cNvPr id="1367" name="Freeform 343">
                <a:extLst>
                  <a:ext uri="{FF2B5EF4-FFF2-40B4-BE49-F238E27FC236}">
                    <a16:creationId xmlns:a16="http://schemas.microsoft.com/office/drawing/2014/main" id="{25A99DA3-B9BD-184A-A337-18FFFBB85C7B}"/>
                  </a:ext>
                </a:extLst>
              </p:cNvPr>
              <p:cNvSpPr>
                <a:spLocks/>
              </p:cNvSpPr>
              <p:nvPr userDrawn="1"/>
            </p:nvSpPr>
            <p:spPr bwMode="hidden">
              <a:xfrm>
                <a:off x="2193" y="449"/>
                <a:ext cx="987" cy="743"/>
              </a:xfrm>
              <a:custGeom>
                <a:avLst/>
                <a:gdLst/>
                <a:ahLst/>
                <a:cxnLst>
                  <a:cxn ang="0">
                    <a:pos x="742" y="110"/>
                  </a:cxn>
                  <a:cxn ang="0">
                    <a:pos x="958" y="572"/>
                  </a:cxn>
                  <a:cxn ang="0">
                    <a:pos x="847" y="638"/>
                  </a:cxn>
                  <a:cxn ang="0">
                    <a:pos x="202" y="269"/>
                  </a:cxn>
                  <a:cxn ang="0">
                    <a:pos x="163" y="173"/>
                  </a:cxn>
                  <a:cxn ang="0">
                    <a:pos x="481" y="35"/>
                  </a:cxn>
                  <a:cxn ang="0">
                    <a:pos x="742" y="110"/>
                  </a:cxn>
                </a:cxnLst>
                <a:rect l="0" t="0" r="r" b="b"/>
                <a:pathLst>
                  <a:path w="987" h="743">
                    <a:moveTo>
                      <a:pt x="742" y="110"/>
                    </a:moveTo>
                    <a:cubicBezTo>
                      <a:pt x="853" y="270"/>
                      <a:pt x="941" y="491"/>
                      <a:pt x="958" y="572"/>
                    </a:cubicBezTo>
                    <a:cubicBezTo>
                      <a:pt x="987" y="692"/>
                      <a:pt x="912" y="743"/>
                      <a:pt x="847" y="638"/>
                    </a:cubicBezTo>
                    <a:cubicBezTo>
                      <a:pt x="523" y="89"/>
                      <a:pt x="364" y="254"/>
                      <a:pt x="202" y="269"/>
                    </a:cubicBezTo>
                    <a:cubicBezTo>
                      <a:pt x="0" y="325"/>
                      <a:pt x="89" y="207"/>
                      <a:pt x="163" y="173"/>
                    </a:cubicBezTo>
                    <a:cubicBezTo>
                      <a:pt x="222" y="145"/>
                      <a:pt x="366" y="53"/>
                      <a:pt x="481" y="35"/>
                    </a:cubicBezTo>
                    <a:cubicBezTo>
                      <a:pt x="576" y="12"/>
                      <a:pt x="680" y="0"/>
                      <a:pt x="742" y="110"/>
                    </a:cubicBezTo>
                    <a:close/>
                  </a:path>
                </a:pathLst>
              </a:custGeom>
              <a:noFill/>
              <a:ln w="12700" cmpd="sng">
                <a:solidFill>
                  <a:schemeClr val="tx2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>
                <a:lvl1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1pPr>
                <a:lvl2pPr marL="37931725" indent="-37474525"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2pPr>
                <a:lvl3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3pPr>
                <a:lvl4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4pPr>
                <a:lvl5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9pPr>
              </a:lstStyle>
              <a:p>
                <a:pPr eaLnBrk="1" hangingPunct="1"/>
                <a:endParaRPr lang="it-IT" altLang="it-IT"/>
              </a:p>
            </p:txBody>
          </p:sp>
          <p:sp>
            <p:nvSpPr>
              <p:cNvPr id="1368" name="Freeform 344">
                <a:extLst>
                  <a:ext uri="{FF2B5EF4-FFF2-40B4-BE49-F238E27FC236}">
                    <a16:creationId xmlns:a16="http://schemas.microsoft.com/office/drawing/2014/main" id="{5E265C2A-8292-CF43-91F6-8F0744795FDA}"/>
                  </a:ext>
                </a:extLst>
              </p:cNvPr>
              <p:cNvSpPr>
                <a:spLocks/>
              </p:cNvSpPr>
              <p:nvPr userDrawn="1"/>
            </p:nvSpPr>
            <p:spPr bwMode="hidden">
              <a:xfrm>
                <a:off x="2077" y="1102"/>
                <a:ext cx="650" cy="648"/>
              </a:xfrm>
              <a:custGeom>
                <a:avLst/>
                <a:gdLst/>
                <a:ahLst/>
                <a:cxnLst>
                  <a:cxn ang="0">
                    <a:pos x="468" y="114"/>
                  </a:cxn>
                  <a:cxn ang="0">
                    <a:pos x="621" y="453"/>
                  </a:cxn>
                  <a:cxn ang="0">
                    <a:pos x="522" y="495"/>
                  </a:cxn>
                  <a:cxn ang="0">
                    <a:pos x="105" y="519"/>
                  </a:cxn>
                  <a:cxn ang="0">
                    <a:pos x="30" y="450"/>
                  </a:cxn>
                  <a:cxn ang="0">
                    <a:pos x="231" y="84"/>
                  </a:cxn>
                  <a:cxn ang="0">
                    <a:pos x="468" y="114"/>
                  </a:cxn>
                </a:cxnLst>
                <a:rect l="0" t="0" r="r" b="b"/>
                <a:pathLst>
                  <a:path w="650" h="648">
                    <a:moveTo>
                      <a:pt x="468" y="114"/>
                    </a:moveTo>
                    <a:cubicBezTo>
                      <a:pt x="579" y="274"/>
                      <a:pt x="604" y="372"/>
                      <a:pt x="621" y="453"/>
                    </a:cubicBezTo>
                    <a:cubicBezTo>
                      <a:pt x="650" y="573"/>
                      <a:pt x="587" y="600"/>
                      <a:pt x="522" y="495"/>
                    </a:cubicBezTo>
                    <a:cubicBezTo>
                      <a:pt x="330" y="99"/>
                      <a:pt x="171" y="417"/>
                      <a:pt x="105" y="519"/>
                    </a:cubicBezTo>
                    <a:cubicBezTo>
                      <a:pt x="51" y="648"/>
                      <a:pt x="0" y="525"/>
                      <a:pt x="30" y="450"/>
                    </a:cubicBezTo>
                    <a:cubicBezTo>
                      <a:pt x="39" y="381"/>
                      <a:pt x="132" y="180"/>
                      <a:pt x="231" y="84"/>
                    </a:cubicBezTo>
                    <a:cubicBezTo>
                      <a:pt x="321" y="0"/>
                      <a:pt x="406" y="4"/>
                      <a:pt x="468" y="114"/>
                    </a:cubicBezTo>
                    <a:close/>
                  </a:path>
                </a:pathLst>
              </a:custGeom>
              <a:noFill/>
              <a:ln w="12700" cmpd="sng">
                <a:solidFill>
                  <a:schemeClr val="tx2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>
                <a:lvl1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1pPr>
                <a:lvl2pPr marL="37931725" indent="-37474525"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2pPr>
                <a:lvl3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3pPr>
                <a:lvl4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4pPr>
                <a:lvl5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9pPr>
              </a:lstStyle>
              <a:p>
                <a:pPr eaLnBrk="1" hangingPunct="1"/>
                <a:endParaRPr lang="it-IT" altLang="it-IT"/>
              </a:p>
            </p:txBody>
          </p:sp>
          <p:sp>
            <p:nvSpPr>
              <p:cNvPr id="1369" name="Freeform 345">
                <a:extLst>
                  <a:ext uri="{FF2B5EF4-FFF2-40B4-BE49-F238E27FC236}">
                    <a16:creationId xmlns:a16="http://schemas.microsoft.com/office/drawing/2014/main" id="{0338054E-BD33-8E4E-8D2A-A982D68F9599}"/>
                  </a:ext>
                </a:extLst>
              </p:cNvPr>
              <p:cNvSpPr>
                <a:spLocks/>
              </p:cNvSpPr>
              <p:nvPr userDrawn="1"/>
            </p:nvSpPr>
            <p:spPr bwMode="hidden">
              <a:xfrm>
                <a:off x="2818" y="1613"/>
                <a:ext cx="640" cy="797"/>
              </a:xfrm>
              <a:custGeom>
                <a:avLst/>
                <a:gdLst/>
                <a:ahLst/>
                <a:cxnLst>
                  <a:cxn ang="0">
                    <a:pos x="600" y="216"/>
                  </a:cxn>
                  <a:cxn ang="0">
                    <a:pos x="598" y="658"/>
                  </a:cxn>
                  <a:cxn ang="0">
                    <a:pos x="507" y="691"/>
                  </a:cxn>
                  <a:cxn ang="0">
                    <a:pos x="147" y="354"/>
                  </a:cxn>
                  <a:cxn ang="0">
                    <a:pos x="84" y="249"/>
                  </a:cxn>
                  <a:cxn ang="0">
                    <a:pos x="423" y="96"/>
                  </a:cxn>
                  <a:cxn ang="0">
                    <a:pos x="600" y="216"/>
                  </a:cxn>
                </a:cxnLst>
                <a:rect l="0" t="0" r="r" b="b"/>
                <a:pathLst>
                  <a:path w="640" h="797">
                    <a:moveTo>
                      <a:pt x="600" y="216"/>
                    </a:moveTo>
                    <a:cubicBezTo>
                      <a:pt x="640" y="379"/>
                      <a:pt x="604" y="584"/>
                      <a:pt x="598" y="658"/>
                    </a:cubicBezTo>
                    <a:cubicBezTo>
                      <a:pt x="592" y="766"/>
                      <a:pt x="528" y="797"/>
                      <a:pt x="507" y="691"/>
                    </a:cubicBezTo>
                    <a:cubicBezTo>
                      <a:pt x="495" y="276"/>
                      <a:pt x="255" y="360"/>
                      <a:pt x="147" y="354"/>
                    </a:cubicBezTo>
                    <a:cubicBezTo>
                      <a:pt x="0" y="350"/>
                      <a:pt x="18" y="294"/>
                      <a:pt x="84" y="249"/>
                    </a:cubicBezTo>
                    <a:cubicBezTo>
                      <a:pt x="147" y="204"/>
                      <a:pt x="339" y="108"/>
                      <a:pt x="423" y="96"/>
                    </a:cubicBezTo>
                    <a:cubicBezTo>
                      <a:pt x="477" y="81"/>
                      <a:pt x="585" y="0"/>
                      <a:pt x="600" y="216"/>
                    </a:cubicBezTo>
                    <a:close/>
                  </a:path>
                </a:pathLst>
              </a:custGeom>
              <a:noFill/>
              <a:ln w="12700" cmpd="sng">
                <a:solidFill>
                  <a:schemeClr val="tx2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>
                <a:lvl1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1pPr>
                <a:lvl2pPr marL="37931725" indent="-37474525"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2pPr>
                <a:lvl3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3pPr>
                <a:lvl4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4pPr>
                <a:lvl5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9pPr>
              </a:lstStyle>
              <a:p>
                <a:pPr eaLnBrk="1" hangingPunct="1"/>
                <a:endParaRPr lang="it-IT" altLang="it-IT"/>
              </a:p>
            </p:txBody>
          </p:sp>
          <p:sp>
            <p:nvSpPr>
              <p:cNvPr id="1370" name="Freeform 346">
                <a:extLst>
                  <a:ext uri="{FF2B5EF4-FFF2-40B4-BE49-F238E27FC236}">
                    <a16:creationId xmlns:a16="http://schemas.microsoft.com/office/drawing/2014/main" id="{35AF3AD5-EF64-BF4E-8F45-5F036235F7E0}"/>
                  </a:ext>
                </a:extLst>
              </p:cNvPr>
              <p:cNvSpPr>
                <a:spLocks/>
              </p:cNvSpPr>
              <p:nvPr userDrawn="1"/>
            </p:nvSpPr>
            <p:spPr bwMode="hidden">
              <a:xfrm>
                <a:off x="3901" y="-19"/>
                <a:ext cx="535" cy="645"/>
              </a:xfrm>
              <a:custGeom>
                <a:avLst/>
                <a:gdLst/>
                <a:ahLst/>
                <a:cxnLst>
                  <a:cxn ang="0">
                    <a:pos x="462" y="423"/>
                  </a:cxn>
                  <a:cxn ang="0">
                    <a:pos x="144" y="612"/>
                  </a:cxn>
                  <a:cxn ang="0">
                    <a:pos x="87" y="558"/>
                  </a:cxn>
                  <a:cxn ang="0">
                    <a:pos x="162" y="117"/>
                  </a:cxn>
                  <a:cxn ang="0">
                    <a:pos x="210" y="39"/>
                  </a:cxn>
                  <a:cxn ang="0">
                    <a:pos x="441" y="243"/>
                  </a:cxn>
                  <a:cxn ang="0">
                    <a:pos x="462" y="423"/>
                  </a:cxn>
                </a:cxnLst>
                <a:rect l="0" t="0" r="r" b="b"/>
                <a:pathLst>
                  <a:path w="535" h="645">
                    <a:moveTo>
                      <a:pt x="462" y="423"/>
                    </a:moveTo>
                    <a:cubicBezTo>
                      <a:pt x="345" y="546"/>
                      <a:pt x="198" y="582"/>
                      <a:pt x="144" y="612"/>
                    </a:cubicBezTo>
                    <a:cubicBezTo>
                      <a:pt x="60" y="645"/>
                      <a:pt x="0" y="630"/>
                      <a:pt x="87" y="558"/>
                    </a:cubicBezTo>
                    <a:cubicBezTo>
                      <a:pt x="261" y="438"/>
                      <a:pt x="378" y="387"/>
                      <a:pt x="162" y="117"/>
                    </a:cubicBezTo>
                    <a:cubicBezTo>
                      <a:pt x="74" y="0"/>
                      <a:pt x="166" y="1"/>
                      <a:pt x="210" y="39"/>
                    </a:cubicBezTo>
                    <a:cubicBezTo>
                      <a:pt x="245" y="70"/>
                      <a:pt x="401" y="171"/>
                      <a:pt x="441" y="243"/>
                    </a:cubicBezTo>
                    <a:cubicBezTo>
                      <a:pt x="480" y="300"/>
                      <a:pt x="535" y="341"/>
                      <a:pt x="462" y="423"/>
                    </a:cubicBezTo>
                    <a:close/>
                  </a:path>
                </a:pathLst>
              </a:custGeom>
              <a:noFill/>
              <a:ln w="12700" cmpd="sng">
                <a:solidFill>
                  <a:schemeClr val="tx2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>
                <a:lvl1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1pPr>
                <a:lvl2pPr marL="37931725" indent="-37474525"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2pPr>
                <a:lvl3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3pPr>
                <a:lvl4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4pPr>
                <a:lvl5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9pPr>
              </a:lstStyle>
              <a:p>
                <a:pPr eaLnBrk="1" hangingPunct="1"/>
                <a:endParaRPr lang="it-IT" altLang="it-IT"/>
              </a:p>
            </p:txBody>
          </p:sp>
          <p:sp>
            <p:nvSpPr>
              <p:cNvPr id="1371" name="Freeform 347">
                <a:extLst>
                  <a:ext uri="{FF2B5EF4-FFF2-40B4-BE49-F238E27FC236}">
                    <a16:creationId xmlns:a16="http://schemas.microsoft.com/office/drawing/2014/main" id="{05E79EAA-9379-5A4E-B74F-969005192314}"/>
                  </a:ext>
                </a:extLst>
              </p:cNvPr>
              <p:cNvSpPr>
                <a:spLocks/>
              </p:cNvSpPr>
              <p:nvPr userDrawn="1"/>
            </p:nvSpPr>
            <p:spPr bwMode="hidden">
              <a:xfrm>
                <a:off x="3082" y="82"/>
                <a:ext cx="687" cy="609"/>
              </a:xfrm>
              <a:custGeom>
                <a:avLst/>
                <a:gdLst/>
                <a:ahLst/>
                <a:cxnLst>
                  <a:cxn ang="0">
                    <a:pos x="144" y="45"/>
                  </a:cxn>
                  <a:cxn ang="0">
                    <a:pos x="546" y="9"/>
                  </a:cxn>
                  <a:cxn ang="0">
                    <a:pos x="582" y="99"/>
                  </a:cxn>
                  <a:cxn ang="0">
                    <a:pos x="123" y="462"/>
                  </a:cxn>
                  <a:cxn ang="0">
                    <a:pos x="27" y="438"/>
                  </a:cxn>
                  <a:cxn ang="0">
                    <a:pos x="12" y="210"/>
                  </a:cxn>
                  <a:cxn ang="0">
                    <a:pos x="144" y="45"/>
                  </a:cxn>
                </a:cxnLst>
                <a:rect l="0" t="0" r="r" b="b"/>
                <a:pathLst>
                  <a:path w="687" h="609">
                    <a:moveTo>
                      <a:pt x="144" y="45"/>
                    </a:moveTo>
                    <a:cubicBezTo>
                      <a:pt x="306" y="0"/>
                      <a:pt x="472" y="5"/>
                      <a:pt x="546" y="9"/>
                    </a:cubicBezTo>
                    <a:cubicBezTo>
                      <a:pt x="654" y="12"/>
                      <a:pt x="687" y="75"/>
                      <a:pt x="582" y="99"/>
                    </a:cubicBezTo>
                    <a:cubicBezTo>
                      <a:pt x="81" y="144"/>
                      <a:pt x="162" y="423"/>
                      <a:pt x="123" y="462"/>
                    </a:cubicBezTo>
                    <a:cubicBezTo>
                      <a:pt x="123" y="609"/>
                      <a:pt x="39" y="495"/>
                      <a:pt x="27" y="438"/>
                    </a:cubicBezTo>
                    <a:cubicBezTo>
                      <a:pt x="18" y="393"/>
                      <a:pt x="0" y="291"/>
                      <a:pt x="12" y="210"/>
                    </a:cubicBezTo>
                    <a:cubicBezTo>
                      <a:pt x="15" y="141"/>
                      <a:pt x="36" y="66"/>
                      <a:pt x="144" y="45"/>
                    </a:cubicBezTo>
                    <a:close/>
                  </a:path>
                </a:pathLst>
              </a:custGeom>
              <a:noFill/>
              <a:ln w="12700" cmpd="sng">
                <a:solidFill>
                  <a:schemeClr val="bg2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>
                <a:lvl1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1pPr>
                <a:lvl2pPr marL="37931725" indent="-37474525"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2pPr>
                <a:lvl3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3pPr>
                <a:lvl4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4pPr>
                <a:lvl5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9pPr>
              </a:lstStyle>
              <a:p>
                <a:pPr eaLnBrk="1" hangingPunct="1"/>
                <a:endParaRPr lang="it-IT" altLang="it-IT"/>
              </a:p>
            </p:txBody>
          </p:sp>
          <p:sp>
            <p:nvSpPr>
              <p:cNvPr id="1372" name="Freeform 348">
                <a:extLst>
                  <a:ext uri="{FF2B5EF4-FFF2-40B4-BE49-F238E27FC236}">
                    <a16:creationId xmlns:a16="http://schemas.microsoft.com/office/drawing/2014/main" id="{E64B7D8B-C6D1-7C43-8A71-CF5F8E81D50A}"/>
                  </a:ext>
                </a:extLst>
              </p:cNvPr>
              <p:cNvSpPr>
                <a:spLocks/>
              </p:cNvSpPr>
              <p:nvPr userDrawn="1"/>
            </p:nvSpPr>
            <p:spPr bwMode="hidden">
              <a:xfrm rot="3318475">
                <a:off x="2007" y="33"/>
                <a:ext cx="640" cy="797"/>
              </a:xfrm>
              <a:custGeom>
                <a:avLst/>
                <a:gdLst/>
                <a:ahLst/>
                <a:cxnLst>
                  <a:cxn ang="0">
                    <a:pos x="600" y="216"/>
                  </a:cxn>
                  <a:cxn ang="0">
                    <a:pos x="598" y="658"/>
                  </a:cxn>
                  <a:cxn ang="0">
                    <a:pos x="507" y="691"/>
                  </a:cxn>
                  <a:cxn ang="0">
                    <a:pos x="147" y="354"/>
                  </a:cxn>
                  <a:cxn ang="0">
                    <a:pos x="84" y="249"/>
                  </a:cxn>
                  <a:cxn ang="0">
                    <a:pos x="423" y="96"/>
                  </a:cxn>
                  <a:cxn ang="0">
                    <a:pos x="600" y="216"/>
                  </a:cxn>
                </a:cxnLst>
                <a:rect l="0" t="0" r="r" b="b"/>
                <a:pathLst>
                  <a:path w="640" h="797">
                    <a:moveTo>
                      <a:pt x="600" y="216"/>
                    </a:moveTo>
                    <a:cubicBezTo>
                      <a:pt x="640" y="379"/>
                      <a:pt x="604" y="584"/>
                      <a:pt x="598" y="658"/>
                    </a:cubicBezTo>
                    <a:cubicBezTo>
                      <a:pt x="592" y="766"/>
                      <a:pt x="528" y="797"/>
                      <a:pt x="507" y="691"/>
                    </a:cubicBezTo>
                    <a:cubicBezTo>
                      <a:pt x="495" y="276"/>
                      <a:pt x="255" y="360"/>
                      <a:pt x="147" y="354"/>
                    </a:cubicBezTo>
                    <a:cubicBezTo>
                      <a:pt x="0" y="350"/>
                      <a:pt x="18" y="294"/>
                      <a:pt x="84" y="249"/>
                    </a:cubicBezTo>
                    <a:cubicBezTo>
                      <a:pt x="147" y="204"/>
                      <a:pt x="339" y="108"/>
                      <a:pt x="423" y="96"/>
                    </a:cubicBezTo>
                    <a:cubicBezTo>
                      <a:pt x="477" y="81"/>
                      <a:pt x="585" y="0"/>
                      <a:pt x="600" y="216"/>
                    </a:cubicBezTo>
                    <a:close/>
                  </a:path>
                </a:pathLst>
              </a:custGeom>
              <a:noFill/>
              <a:ln w="12700" cmpd="sng">
                <a:solidFill>
                  <a:schemeClr val="bg2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>
                <a:lvl1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1pPr>
                <a:lvl2pPr marL="37931725" indent="-37474525"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2pPr>
                <a:lvl3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3pPr>
                <a:lvl4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4pPr>
                <a:lvl5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9pPr>
              </a:lstStyle>
              <a:p>
                <a:pPr eaLnBrk="1" hangingPunct="1"/>
                <a:endParaRPr lang="it-IT" altLang="it-IT"/>
              </a:p>
            </p:txBody>
          </p:sp>
          <p:sp>
            <p:nvSpPr>
              <p:cNvPr id="1373" name="Freeform 349">
                <a:extLst>
                  <a:ext uri="{FF2B5EF4-FFF2-40B4-BE49-F238E27FC236}">
                    <a16:creationId xmlns:a16="http://schemas.microsoft.com/office/drawing/2014/main" id="{5B7B5F29-FDF8-F64C-A3A8-17483BF23D1B}"/>
                  </a:ext>
                </a:extLst>
              </p:cNvPr>
              <p:cNvSpPr>
                <a:spLocks/>
              </p:cNvSpPr>
              <p:nvPr userDrawn="1"/>
            </p:nvSpPr>
            <p:spPr bwMode="hidden">
              <a:xfrm rot="20976686" flipH="1">
                <a:off x="2949" y="1245"/>
                <a:ext cx="535" cy="645"/>
              </a:xfrm>
              <a:custGeom>
                <a:avLst/>
                <a:gdLst/>
                <a:ahLst/>
                <a:cxnLst>
                  <a:cxn ang="0">
                    <a:pos x="462" y="423"/>
                  </a:cxn>
                  <a:cxn ang="0">
                    <a:pos x="144" y="612"/>
                  </a:cxn>
                  <a:cxn ang="0">
                    <a:pos x="87" y="558"/>
                  </a:cxn>
                  <a:cxn ang="0">
                    <a:pos x="162" y="117"/>
                  </a:cxn>
                  <a:cxn ang="0">
                    <a:pos x="210" y="39"/>
                  </a:cxn>
                  <a:cxn ang="0">
                    <a:pos x="441" y="243"/>
                  </a:cxn>
                  <a:cxn ang="0">
                    <a:pos x="462" y="423"/>
                  </a:cxn>
                </a:cxnLst>
                <a:rect l="0" t="0" r="r" b="b"/>
                <a:pathLst>
                  <a:path w="535" h="645">
                    <a:moveTo>
                      <a:pt x="462" y="423"/>
                    </a:moveTo>
                    <a:cubicBezTo>
                      <a:pt x="345" y="546"/>
                      <a:pt x="198" y="582"/>
                      <a:pt x="144" y="612"/>
                    </a:cubicBezTo>
                    <a:cubicBezTo>
                      <a:pt x="60" y="645"/>
                      <a:pt x="0" y="630"/>
                      <a:pt x="87" y="558"/>
                    </a:cubicBezTo>
                    <a:cubicBezTo>
                      <a:pt x="261" y="438"/>
                      <a:pt x="378" y="387"/>
                      <a:pt x="162" y="117"/>
                    </a:cubicBezTo>
                    <a:cubicBezTo>
                      <a:pt x="74" y="0"/>
                      <a:pt x="166" y="1"/>
                      <a:pt x="210" y="39"/>
                    </a:cubicBezTo>
                    <a:cubicBezTo>
                      <a:pt x="245" y="70"/>
                      <a:pt x="401" y="171"/>
                      <a:pt x="441" y="243"/>
                    </a:cubicBezTo>
                    <a:cubicBezTo>
                      <a:pt x="480" y="300"/>
                      <a:pt x="535" y="341"/>
                      <a:pt x="462" y="423"/>
                    </a:cubicBezTo>
                    <a:close/>
                  </a:path>
                </a:pathLst>
              </a:custGeom>
              <a:noFill/>
              <a:ln w="12700" cmpd="sng">
                <a:solidFill>
                  <a:schemeClr val="bg2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>
                <a:lvl1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1pPr>
                <a:lvl2pPr marL="37931725" indent="-37474525"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2pPr>
                <a:lvl3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3pPr>
                <a:lvl4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4pPr>
                <a:lvl5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9pPr>
              </a:lstStyle>
              <a:p>
                <a:pPr eaLnBrk="1" hangingPunct="1"/>
                <a:endParaRPr lang="it-IT" altLang="it-IT"/>
              </a:p>
            </p:txBody>
          </p:sp>
          <p:sp>
            <p:nvSpPr>
              <p:cNvPr id="1374" name="Freeform 350">
                <a:extLst>
                  <a:ext uri="{FF2B5EF4-FFF2-40B4-BE49-F238E27FC236}">
                    <a16:creationId xmlns:a16="http://schemas.microsoft.com/office/drawing/2014/main" id="{04C8DED1-FCDD-EE4D-9B7C-529ACD0F5DA3}"/>
                  </a:ext>
                </a:extLst>
              </p:cNvPr>
              <p:cNvSpPr>
                <a:spLocks/>
              </p:cNvSpPr>
              <p:nvPr userDrawn="1"/>
            </p:nvSpPr>
            <p:spPr bwMode="hidden">
              <a:xfrm>
                <a:off x="1910" y="1055"/>
                <a:ext cx="866" cy="795"/>
              </a:xfrm>
              <a:custGeom>
                <a:avLst/>
                <a:gdLst/>
                <a:ahLst/>
                <a:cxnLst>
                  <a:cxn ang="0">
                    <a:pos x="17" y="180"/>
                  </a:cxn>
                  <a:cxn ang="0">
                    <a:pos x="284" y="720"/>
                  </a:cxn>
                  <a:cxn ang="0">
                    <a:pos x="380" y="687"/>
                  </a:cxn>
                  <a:cxn ang="0">
                    <a:pos x="647" y="249"/>
                  </a:cxn>
                  <a:cxn ang="0">
                    <a:pos x="716" y="138"/>
                  </a:cxn>
                  <a:cxn ang="0">
                    <a:pos x="182" y="0"/>
                  </a:cxn>
                  <a:cxn ang="0">
                    <a:pos x="17" y="180"/>
                  </a:cxn>
                </a:cxnLst>
                <a:rect l="0" t="0" r="r" b="b"/>
                <a:pathLst>
                  <a:path w="866" h="795">
                    <a:moveTo>
                      <a:pt x="17" y="180"/>
                    </a:moveTo>
                    <a:cubicBezTo>
                      <a:pt x="49" y="413"/>
                      <a:pt x="206" y="636"/>
                      <a:pt x="284" y="720"/>
                    </a:cubicBezTo>
                    <a:cubicBezTo>
                      <a:pt x="359" y="795"/>
                      <a:pt x="422" y="771"/>
                      <a:pt x="380" y="687"/>
                    </a:cubicBezTo>
                    <a:cubicBezTo>
                      <a:pt x="284" y="378"/>
                      <a:pt x="197" y="183"/>
                      <a:pt x="647" y="249"/>
                    </a:cubicBezTo>
                    <a:cubicBezTo>
                      <a:pt x="866" y="276"/>
                      <a:pt x="791" y="175"/>
                      <a:pt x="716" y="138"/>
                    </a:cubicBezTo>
                    <a:cubicBezTo>
                      <a:pt x="575" y="63"/>
                      <a:pt x="317" y="6"/>
                      <a:pt x="182" y="0"/>
                    </a:cubicBezTo>
                    <a:cubicBezTo>
                      <a:pt x="95" y="0"/>
                      <a:pt x="0" y="32"/>
                      <a:pt x="17" y="180"/>
                    </a:cubicBezTo>
                    <a:close/>
                  </a:path>
                </a:pathLst>
              </a:custGeom>
              <a:noFill/>
              <a:ln w="12700" cmpd="sng">
                <a:solidFill>
                  <a:schemeClr val="bg2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>
                <a:lvl1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1pPr>
                <a:lvl2pPr marL="37931725" indent="-37474525"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2pPr>
                <a:lvl3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3pPr>
                <a:lvl4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4pPr>
                <a:lvl5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9pPr>
              </a:lstStyle>
              <a:p>
                <a:pPr eaLnBrk="1" hangingPunct="1"/>
                <a:endParaRPr lang="it-IT" altLang="it-IT"/>
              </a:p>
            </p:txBody>
          </p:sp>
          <p:sp>
            <p:nvSpPr>
              <p:cNvPr id="1375" name="Freeform 351">
                <a:extLst>
                  <a:ext uri="{FF2B5EF4-FFF2-40B4-BE49-F238E27FC236}">
                    <a16:creationId xmlns:a16="http://schemas.microsoft.com/office/drawing/2014/main" id="{1EAA672D-D8E6-1D4A-A394-9CB401FE92CF}"/>
                  </a:ext>
                </a:extLst>
              </p:cNvPr>
              <p:cNvSpPr>
                <a:spLocks/>
              </p:cNvSpPr>
              <p:nvPr userDrawn="1"/>
            </p:nvSpPr>
            <p:spPr bwMode="hidden">
              <a:xfrm rot="16244410" flipH="1">
                <a:off x="3584" y="1446"/>
                <a:ext cx="535" cy="645"/>
              </a:xfrm>
              <a:custGeom>
                <a:avLst/>
                <a:gdLst/>
                <a:ahLst/>
                <a:cxnLst>
                  <a:cxn ang="0">
                    <a:pos x="462" y="423"/>
                  </a:cxn>
                  <a:cxn ang="0">
                    <a:pos x="144" y="612"/>
                  </a:cxn>
                  <a:cxn ang="0">
                    <a:pos x="87" y="558"/>
                  </a:cxn>
                  <a:cxn ang="0">
                    <a:pos x="162" y="117"/>
                  </a:cxn>
                  <a:cxn ang="0">
                    <a:pos x="210" y="39"/>
                  </a:cxn>
                  <a:cxn ang="0">
                    <a:pos x="441" y="243"/>
                  </a:cxn>
                  <a:cxn ang="0">
                    <a:pos x="462" y="423"/>
                  </a:cxn>
                </a:cxnLst>
                <a:rect l="0" t="0" r="r" b="b"/>
                <a:pathLst>
                  <a:path w="535" h="645">
                    <a:moveTo>
                      <a:pt x="462" y="423"/>
                    </a:moveTo>
                    <a:cubicBezTo>
                      <a:pt x="345" y="546"/>
                      <a:pt x="198" y="582"/>
                      <a:pt x="144" y="612"/>
                    </a:cubicBezTo>
                    <a:cubicBezTo>
                      <a:pt x="60" y="645"/>
                      <a:pt x="0" y="630"/>
                      <a:pt x="87" y="558"/>
                    </a:cubicBezTo>
                    <a:cubicBezTo>
                      <a:pt x="261" y="438"/>
                      <a:pt x="378" y="387"/>
                      <a:pt x="162" y="117"/>
                    </a:cubicBezTo>
                    <a:cubicBezTo>
                      <a:pt x="74" y="0"/>
                      <a:pt x="166" y="1"/>
                      <a:pt x="210" y="39"/>
                    </a:cubicBezTo>
                    <a:cubicBezTo>
                      <a:pt x="245" y="70"/>
                      <a:pt x="401" y="171"/>
                      <a:pt x="441" y="243"/>
                    </a:cubicBezTo>
                    <a:cubicBezTo>
                      <a:pt x="480" y="300"/>
                      <a:pt x="535" y="341"/>
                      <a:pt x="462" y="423"/>
                    </a:cubicBezTo>
                    <a:close/>
                  </a:path>
                </a:pathLst>
              </a:custGeom>
              <a:noFill/>
              <a:ln w="12700" cmpd="sng">
                <a:solidFill>
                  <a:schemeClr val="bg2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>
                <a:lvl1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1pPr>
                <a:lvl2pPr marL="37931725" indent="-37474525"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2pPr>
                <a:lvl3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3pPr>
                <a:lvl4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4pPr>
                <a:lvl5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9pPr>
              </a:lstStyle>
              <a:p>
                <a:pPr eaLnBrk="1" hangingPunct="1"/>
                <a:endParaRPr lang="it-IT" altLang="it-IT"/>
              </a:p>
            </p:txBody>
          </p:sp>
          <p:sp>
            <p:nvSpPr>
              <p:cNvPr id="1376" name="Freeform 352">
                <a:extLst>
                  <a:ext uri="{FF2B5EF4-FFF2-40B4-BE49-F238E27FC236}">
                    <a16:creationId xmlns:a16="http://schemas.microsoft.com/office/drawing/2014/main" id="{6918BD8E-439D-9149-812F-F198CB0E9B8D}"/>
                  </a:ext>
                </a:extLst>
              </p:cNvPr>
              <p:cNvSpPr>
                <a:spLocks/>
              </p:cNvSpPr>
              <p:nvPr userDrawn="1"/>
            </p:nvSpPr>
            <p:spPr bwMode="hidden">
              <a:xfrm rot="2428453">
                <a:off x="1935" y="1667"/>
                <a:ext cx="802" cy="706"/>
              </a:xfrm>
              <a:custGeom>
                <a:avLst/>
                <a:gdLst/>
                <a:ahLst/>
                <a:cxnLst>
                  <a:cxn ang="0">
                    <a:pos x="742" y="110"/>
                  </a:cxn>
                  <a:cxn ang="0">
                    <a:pos x="958" y="572"/>
                  </a:cxn>
                  <a:cxn ang="0">
                    <a:pos x="847" y="638"/>
                  </a:cxn>
                  <a:cxn ang="0">
                    <a:pos x="202" y="269"/>
                  </a:cxn>
                  <a:cxn ang="0">
                    <a:pos x="163" y="173"/>
                  </a:cxn>
                  <a:cxn ang="0">
                    <a:pos x="481" y="35"/>
                  </a:cxn>
                  <a:cxn ang="0">
                    <a:pos x="742" y="110"/>
                  </a:cxn>
                </a:cxnLst>
                <a:rect l="0" t="0" r="r" b="b"/>
                <a:pathLst>
                  <a:path w="987" h="743">
                    <a:moveTo>
                      <a:pt x="742" y="110"/>
                    </a:moveTo>
                    <a:cubicBezTo>
                      <a:pt x="853" y="270"/>
                      <a:pt x="941" y="491"/>
                      <a:pt x="958" y="572"/>
                    </a:cubicBezTo>
                    <a:cubicBezTo>
                      <a:pt x="987" y="692"/>
                      <a:pt x="912" y="743"/>
                      <a:pt x="847" y="638"/>
                    </a:cubicBezTo>
                    <a:cubicBezTo>
                      <a:pt x="523" y="89"/>
                      <a:pt x="364" y="254"/>
                      <a:pt x="202" y="269"/>
                    </a:cubicBezTo>
                    <a:cubicBezTo>
                      <a:pt x="0" y="325"/>
                      <a:pt x="89" y="207"/>
                      <a:pt x="163" y="173"/>
                    </a:cubicBezTo>
                    <a:cubicBezTo>
                      <a:pt x="222" y="145"/>
                      <a:pt x="366" y="53"/>
                      <a:pt x="481" y="35"/>
                    </a:cubicBezTo>
                    <a:cubicBezTo>
                      <a:pt x="576" y="12"/>
                      <a:pt x="680" y="0"/>
                      <a:pt x="742" y="110"/>
                    </a:cubicBezTo>
                    <a:close/>
                  </a:path>
                </a:pathLst>
              </a:custGeom>
              <a:noFill/>
              <a:ln w="12700" cmpd="sng">
                <a:solidFill>
                  <a:schemeClr val="accent2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>
                <a:lvl1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1pPr>
                <a:lvl2pPr marL="37931725" indent="-37474525"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2pPr>
                <a:lvl3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3pPr>
                <a:lvl4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4pPr>
                <a:lvl5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9pPr>
              </a:lstStyle>
              <a:p>
                <a:pPr eaLnBrk="1" hangingPunct="1"/>
                <a:endParaRPr lang="it-IT" altLang="it-IT"/>
              </a:p>
            </p:txBody>
          </p:sp>
          <p:sp>
            <p:nvSpPr>
              <p:cNvPr id="1377" name="Freeform 353">
                <a:extLst>
                  <a:ext uri="{FF2B5EF4-FFF2-40B4-BE49-F238E27FC236}">
                    <a16:creationId xmlns:a16="http://schemas.microsoft.com/office/drawing/2014/main" id="{5DF5BE7C-4C92-3143-A247-E5714FE60F52}"/>
                  </a:ext>
                </a:extLst>
              </p:cNvPr>
              <p:cNvSpPr>
                <a:spLocks/>
              </p:cNvSpPr>
              <p:nvPr userDrawn="1"/>
            </p:nvSpPr>
            <p:spPr bwMode="hidden">
              <a:xfrm rot="6284068">
                <a:off x="3393" y="929"/>
                <a:ext cx="640" cy="797"/>
              </a:xfrm>
              <a:custGeom>
                <a:avLst/>
                <a:gdLst/>
                <a:ahLst/>
                <a:cxnLst>
                  <a:cxn ang="0">
                    <a:pos x="600" y="216"/>
                  </a:cxn>
                  <a:cxn ang="0">
                    <a:pos x="598" y="658"/>
                  </a:cxn>
                  <a:cxn ang="0">
                    <a:pos x="507" y="691"/>
                  </a:cxn>
                  <a:cxn ang="0">
                    <a:pos x="147" y="354"/>
                  </a:cxn>
                  <a:cxn ang="0">
                    <a:pos x="84" y="249"/>
                  </a:cxn>
                  <a:cxn ang="0">
                    <a:pos x="423" y="96"/>
                  </a:cxn>
                  <a:cxn ang="0">
                    <a:pos x="600" y="216"/>
                  </a:cxn>
                </a:cxnLst>
                <a:rect l="0" t="0" r="r" b="b"/>
                <a:pathLst>
                  <a:path w="640" h="797">
                    <a:moveTo>
                      <a:pt x="600" y="216"/>
                    </a:moveTo>
                    <a:cubicBezTo>
                      <a:pt x="640" y="379"/>
                      <a:pt x="604" y="584"/>
                      <a:pt x="598" y="658"/>
                    </a:cubicBezTo>
                    <a:cubicBezTo>
                      <a:pt x="592" y="766"/>
                      <a:pt x="528" y="797"/>
                      <a:pt x="507" y="691"/>
                    </a:cubicBezTo>
                    <a:cubicBezTo>
                      <a:pt x="495" y="276"/>
                      <a:pt x="255" y="360"/>
                      <a:pt x="147" y="354"/>
                    </a:cubicBezTo>
                    <a:cubicBezTo>
                      <a:pt x="0" y="350"/>
                      <a:pt x="18" y="294"/>
                      <a:pt x="84" y="249"/>
                    </a:cubicBezTo>
                    <a:cubicBezTo>
                      <a:pt x="147" y="204"/>
                      <a:pt x="339" y="108"/>
                      <a:pt x="423" y="96"/>
                    </a:cubicBezTo>
                    <a:cubicBezTo>
                      <a:pt x="477" y="81"/>
                      <a:pt x="585" y="0"/>
                      <a:pt x="600" y="216"/>
                    </a:cubicBezTo>
                    <a:close/>
                  </a:path>
                </a:pathLst>
              </a:custGeom>
              <a:noFill/>
              <a:ln w="12700" cmpd="sng">
                <a:solidFill>
                  <a:schemeClr val="accent2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>
                <a:lvl1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1pPr>
                <a:lvl2pPr marL="37931725" indent="-37474525"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2pPr>
                <a:lvl3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3pPr>
                <a:lvl4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4pPr>
                <a:lvl5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9pPr>
              </a:lstStyle>
              <a:p>
                <a:pPr eaLnBrk="1" hangingPunct="1"/>
                <a:endParaRPr lang="it-IT" altLang="it-IT"/>
              </a:p>
            </p:txBody>
          </p:sp>
          <p:sp>
            <p:nvSpPr>
              <p:cNvPr id="1378" name="Freeform 354">
                <a:extLst>
                  <a:ext uri="{FF2B5EF4-FFF2-40B4-BE49-F238E27FC236}">
                    <a16:creationId xmlns:a16="http://schemas.microsoft.com/office/drawing/2014/main" id="{298FE150-CE1F-AA47-B7CE-D13A9A31C39D}"/>
                  </a:ext>
                </a:extLst>
              </p:cNvPr>
              <p:cNvSpPr>
                <a:spLocks/>
              </p:cNvSpPr>
              <p:nvPr userDrawn="1"/>
            </p:nvSpPr>
            <p:spPr bwMode="hidden">
              <a:xfrm rot="19272242" flipV="1">
                <a:off x="3025" y="67"/>
                <a:ext cx="640" cy="797"/>
              </a:xfrm>
              <a:custGeom>
                <a:avLst/>
                <a:gdLst/>
                <a:ahLst/>
                <a:cxnLst>
                  <a:cxn ang="0">
                    <a:pos x="600" y="216"/>
                  </a:cxn>
                  <a:cxn ang="0">
                    <a:pos x="598" y="658"/>
                  </a:cxn>
                  <a:cxn ang="0">
                    <a:pos x="507" y="691"/>
                  </a:cxn>
                  <a:cxn ang="0">
                    <a:pos x="147" y="354"/>
                  </a:cxn>
                  <a:cxn ang="0">
                    <a:pos x="84" y="249"/>
                  </a:cxn>
                  <a:cxn ang="0">
                    <a:pos x="423" y="96"/>
                  </a:cxn>
                  <a:cxn ang="0">
                    <a:pos x="600" y="216"/>
                  </a:cxn>
                </a:cxnLst>
                <a:rect l="0" t="0" r="r" b="b"/>
                <a:pathLst>
                  <a:path w="640" h="797">
                    <a:moveTo>
                      <a:pt x="600" y="216"/>
                    </a:moveTo>
                    <a:cubicBezTo>
                      <a:pt x="640" y="379"/>
                      <a:pt x="604" y="584"/>
                      <a:pt x="598" y="658"/>
                    </a:cubicBezTo>
                    <a:cubicBezTo>
                      <a:pt x="592" y="766"/>
                      <a:pt x="528" y="797"/>
                      <a:pt x="507" y="691"/>
                    </a:cubicBezTo>
                    <a:cubicBezTo>
                      <a:pt x="495" y="276"/>
                      <a:pt x="255" y="360"/>
                      <a:pt x="147" y="354"/>
                    </a:cubicBezTo>
                    <a:cubicBezTo>
                      <a:pt x="0" y="350"/>
                      <a:pt x="18" y="294"/>
                      <a:pt x="84" y="249"/>
                    </a:cubicBezTo>
                    <a:cubicBezTo>
                      <a:pt x="147" y="204"/>
                      <a:pt x="339" y="108"/>
                      <a:pt x="423" y="96"/>
                    </a:cubicBezTo>
                    <a:cubicBezTo>
                      <a:pt x="477" y="81"/>
                      <a:pt x="585" y="0"/>
                      <a:pt x="600" y="216"/>
                    </a:cubicBezTo>
                    <a:close/>
                  </a:path>
                </a:pathLst>
              </a:custGeom>
              <a:noFill/>
              <a:ln w="12700" cmpd="sng">
                <a:solidFill>
                  <a:schemeClr val="accent2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>
                <a:lvl1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1pPr>
                <a:lvl2pPr marL="37931725" indent="-37474525"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2pPr>
                <a:lvl3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3pPr>
                <a:lvl4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4pPr>
                <a:lvl5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9pPr>
              </a:lstStyle>
              <a:p>
                <a:pPr eaLnBrk="1" hangingPunct="1"/>
                <a:endParaRPr lang="it-IT" altLang="it-IT"/>
              </a:p>
            </p:txBody>
          </p:sp>
          <p:sp>
            <p:nvSpPr>
              <p:cNvPr id="1379" name="Freeform 355">
                <a:extLst>
                  <a:ext uri="{FF2B5EF4-FFF2-40B4-BE49-F238E27FC236}">
                    <a16:creationId xmlns:a16="http://schemas.microsoft.com/office/drawing/2014/main" id="{FF85D425-08E8-1E40-9E81-3C65E7BFCA87}"/>
                  </a:ext>
                </a:extLst>
              </p:cNvPr>
              <p:cNvSpPr>
                <a:spLocks/>
              </p:cNvSpPr>
              <p:nvPr userDrawn="1"/>
            </p:nvSpPr>
            <p:spPr bwMode="hidden">
              <a:xfrm rot="563450" flipH="1">
                <a:off x="1849" y="221"/>
                <a:ext cx="535" cy="645"/>
              </a:xfrm>
              <a:custGeom>
                <a:avLst/>
                <a:gdLst/>
                <a:ahLst/>
                <a:cxnLst>
                  <a:cxn ang="0">
                    <a:pos x="462" y="423"/>
                  </a:cxn>
                  <a:cxn ang="0">
                    <a:pos x="144" y="612"/>
                  </a:cxn>
                  <a:cxn ang="0">
                    <a:pos x="87" y="558"/>
                  </a:cxn>
                  <a:cxn ang="0">
                    <a:pos x="162" y="117"/>
                  </a:cxn>
                  <a:cxn ang="0">
                    <a:pos x="210" y="39"/>
                  </a:cxn>
                  <a:cxn ang="0">
                    <a:pos x="441" y="243"/>
                  </a:cxn>
                  <a:cxn ang="0">
                    <a:pos x="462" y="423"/>
                  </a:cxn>
                </a:cxnLst>
                <a:rect l="0" t="0" r="r" b="b"/>
                <a:pathLst>
                  <a:path w="535" h="645">
                    <a:moveTo>
                      <a:pt x="462" y="423"/>
                    </a:moveTo>
                    <a:cubicBezTo>
                      <a:pt x="345" y="546"/>
                      <a:pt x="198" y="582"/>
                      <a:pt x="144" y="612"/>
                    </a:cubicBezTo>
                    <a:cubicBezTo>
                      <a:pt x="60" y="645"/>
                      <a:pt x="0" y="630"/>
                      <a:pt x="87" y="558"/>
                    </a:cubicBezTo>
                    <a:cubicBezTo>
                      <a:pt x="261" y="438"/>
                      <a:pt x="378" y="387"/>
                      <a:pt x="162" y="117"/>
                    </a:cubicBezTo>
                    <a:cubicBezTo>
                      <a:pt x="74" y="0"/>
                      <a:pt x="166" y="1"/>
                      <a:pt x="210" y="39"/>
                    </a:cubicBezTo>
                    <a:cubicBezTo>
                      <a:pt x="245" y="70"/>
                      <a:pt x="401" y="171"/>
                      <a:pt x="441" y="243"/>
                    </a:cubicBezTo>
                    <a:cubicBezTo>
                      <a:pt x="480" y="300"/>
                      <a:pt x="535" y="341"/>
                      <a:pt x="462" y="423"/>
                    </a:cubicBezTo>
                    <a:close/>
                  </a:path>
                </a:pathLst>
              </a:custGeom>
              <a:noFill/>
              <a:ln w="12700" cmpd="sng">
                <a:solidFill>
                  <a:schemeClr val="accent2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>
                <a:lvl1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1pPr>
                <a:lvl2pPr marL="37931725" indent="-37474525"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2pPr>
                <a:lvl3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3pPr>
                <a:lvl4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4pPr>
                <a:lvl5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9pPr>
              </a:lstStyle>
              <a:p>
                <a:pPr eaLnBrk="1" hangingPunct="1"/>
                <a:endParaRPr lang="it-IT" altLang="it-IT"/>
              </a:p>
            </p:txBody>
          </p:sp>
          <p:sp>
            <p:nvSpPr>
              <p:cNvPr id="1380" name="Freeform 356">
                <a:extLst>
                  <a:ext uri="{FF2B5EF4-FFF2-40B4-BE49-F238E27FC236}">
                    <a16:creationId xmlns:a16="http://schemas.microsoft.com/office/drawing/2014/main" id="{307C8CB9-F754-6F4D-8132-78073F6A92B6}"/>
                  </a:ext>
                </a:extLst>
              </p:cNvPr>
              <p:cNvSpPr>
                <a:spLocks/>
              </p:cNvSpPr>
              <p:nvPr userDrawn="1"/>
            </p:nvSpPr>
            <p:spPr bwMode="hidden">
              <a:xfrm flipH="1">
                <a:off x="5077" y="850"/>
                <a:ext cx="687" cy="609"/>
              </a:xfrm>
              <a:custGeom>
                <a:avLst/>
                <a:gdLst/>
                <a:ahLst/>
                <a:cxnLst>
                  <a:cxn ang="0">
                    <a:pos x="144" y="45"/>
                  </a:cxn>
                  <a:cxn ang="0">
                    <a:pos x="546" y="9"/>
                  </a:cxn>
                  <a:cxn ang="0">
                    <a:pos x="582" y="99"/>
                  </a:cxn>
                  <a:cxn ang="0">
                    <a:pos x="123" y="462"/>
                  </a:cxn>
                  <a:cxn ang="0">
                    <a:pos x="27" y="438"/>
                  </a:cxn>
                  <a:cxn ang="0">
                    <a:pos x="12" y="210"/>
                  </a:cxn>
                  <a:cxn ang="0">
                    <a:pos x="144" y="45"/>
                  </a:cxn>
                </a:cxnLst>
                <a:rect l="0" t="0" r="r" b="b"/>
                <a:pathLst>
                  <a:path w="687" h="609">
                    <a:moveTo>
                      <a:pt x="144" y="45"/>
                    </a:moveTo>
                    <a:cubicBezTo>
                      <a:pt x="306" y="0"/>
                      <a:pt x="472" y="5"/>
                      <a:pt x="546" y="9"/>
                    </a:cubicBezTo>
                    <a:cubicBezTo>
                      <a:pt x="654" y="12"/>
                      <a:pt x="687" y="75"/>
                      <a:pt x="582" y="99"/>
                    </a:cubicBezTo>
                    <a:cubicBezTo>
                      <a:pt x="81" y="144"/>
                      <a:pt x="162" y="423"/>
                      <a:pt x="123" y="462"/>
                    </a:cubicBezTo>
                    <a:cubicBezTo>
                      <a:pt x="123" y="609"/>
                      <a:pt x="39" y="495"/>
                      <a:pt x="27" y="438"/>
                    </a:cubicBezTo>
                    <a:cubicBezTo>
                      <a:pt x="18" y="393"/>
                      <a:pt x="0" y="291"/>
                      <a:pt x="12" y="210"/>
                    </a:cubicBezTo>
                    <a:cubicBezTo>
                      <a:pt x="15" y="141"/>
                      <a:pt x="36" y="66"/>
                      <a:pt x="144" y="45"/>
                    </a:cubicBezTo>
                    <a:close/>
                  </a:path>
                </a:pathLst>
              </a:custGeom>
              <a:noFill/>
              <a:ln w="12700" cmpd="sng">
                <a:solidFill>
                  <a:schemeClr val="tx2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>
                <a:lvl1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1pPr>
                <a:lvl2pPr marL="37931725" indent="-37474525"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2pPr>
                <a:lvl3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3pPr>
                <a:lvl4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4pPr>
                <a:lvl5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9pPr>
              </a:lstStyle>
              <a:p>
                <a:pPr eaLnBrk="1" hangingPunct="1"/>
                <a:endParaRPr lang="it-IT" altLang="it-IT"/>
              </a:p>
            </p:txBody>
          </p:sp>
          <p:sp>
            <p:nvSpPr>
              <p:cNvPr id="1381" name="Freeform 357">
                <a:extLst>
                  <a:ext uri="{FF2B5EF4-FFF2-40B4-BE49-F238E27FC236}">
                    <a16:creationId xmlns:a16="http://schemas.microsoft.com/office/drawing/2014/main" id="{915AF70C-C6D9-C043-B51F-3E3AB20553CA}"/>
                  </a:ext>
                </a:extLst>
              </p:cNvPr>
              <p:cNvSpPr>
                <a:spLocks/>
              </p:cNvSpPr>
              <p:nvPr userDrawn="1"/>
            </p:nvSpPr>
            <p:spPr bwMode="hidden">
              <a:xfrm>
                <a:off x="4289" y="458"/>
                <a:ext cx="987" cy="743"/>
              </a:xfrm>
              <a:custGeom>
                <a:avLst/>
                <a:gdLst/>
                <a:ahLst/>
                <a:cxnLst>
                  <a:cxn ang="0">
                    <a:pos x="742" y="110"/>
                  </a:cxn>
                  <a:cxn ang="0">
                    <a:pos x="958" y="572"/>
                  </a:cxn>
                  <a:cxn ang="0">
                    <a:pos x="847" y="638"/>
                  </a:cxn>
                  <a:cxn ang="0">
                    <a:pos x="202" y="269"/>
                  </a:cxn>
                  <a:cxn ang="0">
                    <a:pos x="163" y="173"/>
                  </a:cxn>
                  <a:cxn ang="0">
                    <a:pos x="481" y="35"/>
                  </a:cxn>
                  <a:cxn ang="0">
                    <a:pos x="742" y="110"/>
                  </a:cxn>
                </a:cxnLst>
                <a:rect l="0" t="0" r="r" b="b"/>
                <a:pathLst>
                  <a:path w="987" h="743">
                    <a:moveTo>
                      <a:pt x="742" y="110"/>
                    </a:moveTo>
                    <a:cubicBezTo>
                      <a:pt x="853" y="270"/>
                      <a:pt x="941" y="491"/>
                      <a:pt x="958" y="572"/>
                    </a:cubicBezTo>
                    <a:cubicBezTo>
                      <a:pt x="987" y="692"/>
                      <a:pt x="912" y="743"/>
                      <a:pt x="847" y="638"/>
                    </a:cubicBezTo>
                    <a:cubicBezTo>
                      <a:pt x="523" y="89"/>
                      <a:pt x="364" y="254"/>
                      <a:pt x="202" y="269"/>
                    </a:cubicBezTo>
                    <a:cubicBezTo>
                      <a:pt x="0" y="325"/>
                      <a:pt x="89" y="207"/>
                      <a:pt x="163" y="173"/>
                    </a:cubicBezTo>
                    <a:cubicBezTo>
                      <a:pt x="222" y="145"/>
                      <a:pt x="366" y="53"/>
                      <a:pt x="481" y="35"/>
                    </a:cubicBezTo>
                    <a:cubicBezTo>
                      <a:pt x="576" y="12"/>
                      <a:pt x="680" y="0"/>
                      <a:pt x="742" y="110"/>
                    </a:cubicBezTo>
                    <a:close/>
                  </a:path>
                </a:pathLst>
              </a:custGeom>
              <a:noFill/>
              <a:ln w="12700" cmpd="sng">
                <a:solidFill>
                  <a:schemeClr val="tx2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>
                <a:lvl1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1pPr>
                <a:lvl2pPr marL="37931725" indent="-37474525"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2pPr>
                <a:lvl3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3pPr>
                <a:lvl4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4pPr>
                <a:lvl5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9pPr>
              </a:lstStyle>
              <a:p>
                <a:pPr eaLnBrk="1" hangingPunct="1"/>
                <a:endParaRPr lang="it-IT" altLang="it-IT"/>
              </a:p>
            </p:txBody>
          </p:sp>
          <p:sp>
            <p:nvSpPr>
              <p:cNvPr id="1382" name="Freeform 358">
                <a:extLst>
                  <a:ext uri="{FF2B5EF4-FFF2-40B4-BE49-F238E27FC236}">
                    <a16:creationId xmlns:a16="http://schemas.microsoft.com/office/drawing/2014/main" id="{28759DF2-F169-0343-860C-67D5DB9455A0}"/>
                  </a:ext>
                </a:extLst>
              </p:cNvPr>
              <p:cNvSpPr>
                <a:spLocks/>
              </p:cNvSpPr>
              <p:nvPr userDrawn="1"/>
            </p:nvSpPr>
            <p:spPr bwMode="hidden">
              <a:xfrm>
                <a:off x="4173" y="1111"/>
                <a:ext cx="650" cy="648"/>
              </a:xfrm>
              <a:custGeom>
                <a:avLst/>
                <a:gdLst/>
                <a:ahLst/>
                <a:cxnLst>
                  <a:cxn ang="0">
                    <a:pos x="468" y="114"/>
                  </a:cxn>
                  <a:cxn ang="0">
                    <a:pos x="621" y="453"/>
                  </a:cxn>
                  <a:cxn ang="0">
                    <a:pos x="522" y="495"/>
                  </a:cxn>
                  <a:cxn ang="0">
                    <a:pos x="105" y="519"/>
                  </a:cxn>
                  <a:cxn ang="0">
                    <a:pos x="30" y="450"/>
                  </a:cxn>
                  <a:cxn ang="0">
                    <a:pos x="231" y="84"/>
                  </a:cxn>
                  <a:cxn ang="0">
                    <a:pos x="468" y="114"/>
                  </a:cxn>
                </a:cxnLst>
                <a:rect l="0" t="0" r="r" b="b"/>
                <a:pathLst>
                  <a:path w="650" h="648">
                    <a:moveTo>
                      <a:pt x="468" y="114"/>
                    </a:moveTo>
                    <a:cubicBezTo>
                      <a:pt x="579" y="274"/>
                      <a:pt x="604" y="372"/>
                      <a:pt x="621" y="453"/>
                    </a:cubicBezTo>
                    <a:cubicBezTo>
                      <a:pt x="650" y="573"/>
                      <a:pt x="587" y="600"/>
                      <a:pt x="522" y="495"/>
                    </a:cubicBezTo>
                    <a:cubicBezTo>
                      <a:pt x="330" y="99"/>
                      <a:pt x="171" y="417"/>
                      <a:pt x="105" y="519"/>
                    </a:cubicBezTo>
                    <a:cubicBezTo>
                      <a:pt x="51" y="648"/>
                      <a:pt x="0" y="525"/>
                      <a:pt x="30" y="450"/>
                    </a:cubicBezTo>
                    <a:cubicBezTo>
                      <a:pt x="39" y="381"/>
                      <a:pt x="132" y="180"/>
                      <a:pt x="231" y="84"/>
                    </a:cubicBezTo>
                    <a:cubicBezTo>
                      <a:pt x="321" y="0"/>
                      <a:pt x="406" y="4"/>
                      <a:pt x="468" y="114"/>
                    </a:cubicBezTo>
                    <a:close/>
                  </a:path>
                </a:pathLst>
              </a:custGeom>
              <a:noFill/>
              <a:ln w="12700" cmpd="sng">
                <a:solidFill>
                  <a:schemeClr val="tx2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>
                <a:lvl1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1pPr>
                <a:lvl2pPr marL="37931725" indent="-37474525"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2pPr>
                <a:lvl3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3pPr>
                <a:lvl4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4pPr>
                <a:lvl5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9pPr>
              </a:lstStyle>
              <a:p>
                <a:pPr eaLnBrk="1" hangingPunct="1"/>
                <a:endParaRPr lang="it-IT" altLang="it-IT"/>
              </a:p>
            </p:txBody>
          </p:sp>
          <p:sp>
            <p:nvSpPr>
              <p:cNvPr id="1383" name="Freeform 359">
                <a:extLst>
                  <a:ext uri="{FF2B5EF4-FFF2-40B4-BE49-F238E27FC236}">
                    <a16:creationId xmlns:a16="http://schemas.microsoft.com/office/drawing/2014/main" id="{64438CDF-7EF5-684A-B37E-D507B139B577}"/>
                  </a:ext>
                </a:extLst>
              </p:cNvPr>
              <p:cNvSpPr>
                <a:spLocks/>
              </p:cNvSpPr>
              <p:nvPr userDrawn="1"/>
            </p:nvSpPr>
            <p:spPr bwMode="hidden">
              <a:xfrm>
                <a:off x="5094" y="1562"/>
                <a:ext cx="640" cy="797"/>
              </a:xfrm>
              <a:custGeom>
                <a:avLst/>
                <a:gdLst/>
                <a:ahLst/>
                <a:cxnLst>
                  <a:cxn ang="0">
                    <a:pos x="600" y="216"/>
                  </a:cxn>
                  <a:cxn ang="0">
                    <a:pos x="598" y="658"/>
                  </a:cxn>
                  <a:cxn ang="0">
                    <a:pos x="507" y="691"/>
                  </a:cxn>
                  <a:cxn ang="0">
                    <a:pos x="147" y="354"/>
                  </a:cxn>
                  <a:cxn ang="0">
                    <a:pos x="84" y="249"/>
                  </a:cxn>
                  <a:cxn ang="0">
                    <a:pos x="423" y="96"/>
                  </a:cxn>
                  <a:cxn ang="0">
                    <a:pos x="600" y="216"/>
                  </a:cxn>
                </a:cxnLst>
                <a:rect l="0" t="0" r="r" b="b"/>
                <a:pathLst>
                  <a:path w="640" h="797">
                    <a:moveTo>
                      <a:pt x="600" y="216"/>
                    </a:moveTo>
                    <a:cubicBezTo>
                      <a:pt x="640" y="379"/>
                      <a:pt x="604" y="584"/>
                      <a:pt x="598" y="658"/>
                    </a:cubicBezTo>
                    <a:cubicBezTo>
                      <a:pt x="592" y="766"/>
                      <a:pt x="528" y="797"/>
                      <a:pt x="507" y="691"/>
                    </a:cubicBezTo>
                    <a:cubicBezTo>
                      <a:pt x="495" y="276"/>
                      <a:pt x="255" y="360"/>
                      <a:pt x="147" y="354"/>
                    </a:cubicBezTo>
                    <a:cubicBezTo>
                      <a:pt x="0" y="350"/>
                      <a:pt x="18" y="294"/>
                      <a:pt x="84" y="249"/>
                    </a:cubicBezTo>
                    <a:cubicBezTo>
                      <a:pt x="147" y="204"/>
                      <a:pt x="339" y="108"/>
                      <a:pt x="423" y="96"/>
                    </a:cubicBezTo>
                    <a:cubicBezTo>
                      <a:pt x="477" y="81"/>
                      <a:pt x="585" y="0"/>
                      <a:pt x="600" y="216"/>
                    </a:cubicBezTo>
                    <a:close/>
                  </a:path>
                </a:pathLst>
              </a:custGeom>
              <a:noFill/>
              <a:ln w="12700" cmpd="sng">
                <a:solidFill>
                  <a:schemeClr val="tx2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>
                <a:lvl1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1pPr>
                <a:lvl2pPr marL="37931725" indent="-37474525"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2pPr>
                <a:lvl3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3pPr>
                <a:lvl4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4pPr>
                <a:lvl5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9pPr>
              </a:lstStyle>
              <a:p>
                <a:pPr eaLnBrk="1" hangingPunct="1"/>
                <a:endParaRPr lang="it-IT" altLang="it-IT"/>
              </a:p>
            </p:txBody>
          </p:sp>
          <p:sp>
            <p:nvSpPr>
              <p:cNvPr id="1384" name="Freeform 360">
                <a:extLst>
                  <a:ext uri="{FF2B5EF4-FFF2-40B4-BE49-F238E27FC236}">
                    <a16:creationId xmlns:a16="http://schemas.microsoft.com/office/drawing/2014/main" id="{36275B72-62F5-3043-B6D4-732B0E75B25D}"/>
                  </a:ext>
                </a:extLst>
              </p:cNvPr>
              <p:cNvSpPr>
                <a:spLocks/>
              </p:cNvSpPr>
              <p:nvPr userDrawn="1"/>
            </p:nvSpPr>
            <p:spPr bwMode="hidden">
              <a:xfrm>
                <a:off x="4830" y="7"/>
                <a:ext cx="687" cy="609"/>
              </a:xfrm>
              <a:custGeom>
                <a:avLst/>
                <a:gdLst/>
                <a:ahLst/>
                <a:cxnLst>
                  <a:cxn ang="0">
                    <a:pos x="144" y="45"/>
                  </a:cxn>
                  <a:cxn ang="0">
                    <a:pos x="546" y="9"/>
                  </a:cxn>
                  <a:cxn ang="0">
                    <a:pos x="582" y="99"/>
                  </a:cxn>
                  <a:cxn ang="0">
                    <a:pos x="123" y="462"/>
                  </a:cxn>
                  <a:cxn ang="0">
                    <a:pos x="27" y="438"/>
                  </a:cxn>
                  <a:cxn ang="0">
                    <a:pos x="12" y="210"/>
                  </a:cxn>
                  <a:cxn ang="0">
                    <a:pos x="144" y="45"/>
                  </a:cxn>
                </a:cxnLst>
                <a:rect l="0" t="0" r="r" b="b"/>
                <a:pathLst>
                  <a:path w="687" h="609">
                    <a:moveTo>
                      <a:pt x="144" y="45"/>
                    </a:moveTo>
                    <a:cubicBezTo>
                      <a:pt x="306" y="0"/>
                      <a:pt x="472" y="5"/>
                      <a:pt x="546" y="9"/>
                    </a:cubicBezTo>
                    <a:cubicBezTo>
                      <a:pt x="654" y="12"/>
                      <a:pt x="687" y="75"/>
                      <a:pt x="582" y="99"/>
                    </a:cubicBezTo>
                    <a:cubicBezTo>
                      <a:pt x="81" y="144"/>
                      <a:pt x="162" y="423"/>
                      <a:pt x="123" y="462"/>
                    </a:cubicBezTo>
                    <a:cubicBezTo>
                      <a:pt x="123" y="609"/>
                      <a:pt x="39" y="495"/>
                      <a:pt x="27" y="438"/>
                    </a:cubicBezTo>
                    <a:cubicBezTo>
                      <a:pt x="18" y="393"/>
                      <a:pt x="0" y="291"/>
                      <a:pt x="12" y="210"/>
                    </a:cubicBezTo>
                    <a:cubicBezTo>
                      <a:pt x="15" y="141"/>
                      <a:pt x="36" y="66"/>
                      <a:pt x="144" y="45"/>
                    </a:cubicBezTo>
                    <a:close/>
                  </a:path>
                </a:pathLst>
              </a:custGeom>
              <a:noFill/>
              <a:ln w="12700" cmpd="sng">
                <a:solidFill>
                  <a:schemeClr val="bg2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>
                <a:lvl1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1pPr>
                <a:lvl2pPr marL="37931725" indent="-37474525"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2pPr>
                <a:lvl3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3pPr>
                <a:lvl4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4pPr>
                <a:lvl5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9pPr>
              </a:lstStyle>
              <a:p>
                <a:pPr eaLnBrk="1" hangingPunct="1"/>
                <a:endParaRPr lang="it-IT" altLang="it-IT"/>
              </a:p>
            </p:txBody>
          </p:sp>
          <p:sp>
            <p:nvSpPr>
              <p:cNvPr id="1385" name="Freeform 361">
                <a:extLst>
                  <a:ext uri="{FF2B5EF4-FFF2-40B4-BE49-F238E27FC236}">
                    <a16:creationId xmlns:a16="http://schemas.microsoft.com/office/drawing/2014/main" id="{6CD65E63-D537-0442-8F34-78699399E37E}"/>
                  </a:ext>
                </a:extLst>
              </p:cNvPr>
              <p:cNvSpPr>
                <a:spLocks/>
              </p:cNvSpPr>
              <p:nvPr userDrawn="1"/>
            </p:nvSpPr>
            <p:spPr bwMode="hidden">
              <a:xfrm rot="3318475">
                <a:off x="4139" y="-65"/>
                <a:ext cx="640" cy="797"/>
              </a:xfrm>
              <a:custGeom>
                <a:avLst/>
                <a:gdLst/>
                <a:ahLst/>
                <a:cxnLst>
                  <a:cxn ang="0">
                    <a:pos x="600" y="216"/>
                  </a:cxn>
                  <a:cxn ang="0">
                    <a:pos x="598" y="658"/>
                  </a:cxn>
                  <a:cxn ang="0">
                    <a:pos x="507" y="691"/>
                  </a:cxn>
                  <a:cxn ang="0">
                    <a:pos x="147" y="354"/>
                  </a:cxn>
                  <a:cxn ang="0">
                    <a:pos x="84" y="249"/>
                  </a:cxn>
                  <a:cxn ang="0">
                    <a:pos x="423" y="96"/>
                  </a:cxn>
                  <a:cxn ang="0">
                    <a:pos x="600" y="216"/>
                  </a:cxn>
                </a:cxnLst>
                <a:rect l="0" t="0" r="r" b="b"/>
                <a:pathLst>
                  <a:path w="640" h="797">
                    <a:moveTo>
                      <a:pt x="600" y="216"/>
                    </a:moveTo>
                    <a:cubicBezTo>
                      <a:pt x="640" y="379"/>
                      <a:pt x="604" y="584"/>
                      <a:pt x="598" y="658"/>
                    </a:cubicBezTo>
                    <a:cubicBezTo>
                      <a:pt x="592" y="766"/>
                      <a:pt x="528" y="797"/>
                      <a:pt x="507" y="691"/>
                    </a:cubicBezTo>
                    <a:cubicBezTo>
                      <a:pt x="495" y="276"/>
                      <a:pt x="255" y="360"/>
                      <a:pt x="147" y="354"/>
                    </a:cubicBezTo>
                    <a:cubicBezTo>
                      <a:pt x="0" y="350"/>
                      <a:pt x="18" y="294"/>
                      <a:pt x="84" y="249"/>
                    </a:cubicBezTo>
                    <a:cubicBezTo>
                      <a:pt x="147" y="204"/>
                      <a:pt x="339" y="108"/>
                      <a:pt x="423" y="96"/>
                    </a:cubicBezTo>
                    <a:cubicBezTo>
                      <a:pt x="477" y="81"/>
                      <a:pt x="585" y="0"/>
                      <a:pt x="600" y="216"/>
                    </a:cubicBezTo>
                    <a:close/>
                  </a:path>
                </a:pathLst>
              </a:custGeom>
              <a:noFill/>
              <a:ln w="12700" cmpd="sng">
                <a:solidFill>
                  <a:schemeClr val="bg2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>
                <a:lvl1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1pPr>
                <a:lvl2pPr marL="37931725" indent="-37474525"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2pPr>
                <a:lvl3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3pPr>
                <a:lvl4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4pPr>
                <a:lvl5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9pPr>
              </a:lstStyle>
              <a:p>
                <a:pPr eaLnBrk="1" hangingPunct="1"/>
                <a:endParaRPr lang="it-IT" altLang="it-IT"/>
              </a:p>
            </p:txBody>
          </p:sp>
          <p:sp>
            <p:nvSpPr>
              <p:cNvPr id="1386" name="Freeform 362">
                <a:extLst>
                  <a:ext uri="{FF2B5EF4-FFF2-40B4-BE49-F238E27FC236}">
                    <a16:creationId xmlns:a16="http://schemas.microsoft.com/office/drawing/2014/main" id="{3F793BA9-DE86-B64E-979B-2377C0CC50BC}"/>
                  </a:ext>
                </a:extLst>
              </p:cNvPr>
              <p:cNvSpPr>
                <a:spLocks/>
              </p:cNvSpPr>
              <p:nvPr userDrawn="1"/>
            </p:nvSpPr>
            <p:spPr bwMode="hidden">
              <a:xfrm rot="20976686" flipH="1">
                <a:off x="5045" y="1254"/>
                <a:ext cx="535" cy="645"/>
              </a:xfrm>
              <a:custGeom>
                <a:avLst/>
                <a:gdLst/>
                <a:ahLst/>
                <a:cxnLst>
                  <a:cxn ang="0">
                    <a:pos x="462" y="423"/>
                  </a:cxn>
                  <a:cxn ang="0">
                    <a:pos x="144" y="612"/>
                  </a:cxn>
                  <a:cxn ang="0">
                    <a:pos x="87" y="558"/>
                  </a:cxn>
                  <a:cxn ang="0">
                    <a:pos x="162" y="117"/>
                  </a:cxn>
                  <a:cxn ang="0">
                    <a:pos x="210" y="39"/>
                  </a:cxn>
                  <a:cxn ang="0">
                    <a:pos x="441" y="243"/>
                  </a:cxn>
                  <a:cxn ang="0">
                    <a:pos x="462" y="423"/>
                  </a:cxn>
                </a:cxnLst>
                <a:rect l="0" t="0" r="r" b="b"/>
                <a:pathLst>
                  <a:path w="535" h="645">
                    <a:moveTo>
                      <a:pt x="462" y="423"/>
                    </a:moveTo>
                    <a:cubicBezTo>
                      <a:pt x="345" y="546"/>
                      <a:pt x="198" y="582"/>
                      <a:pt x="144" y="612"/>
                    </a:cubicBezTo>
                    <a:cubicBezTo>
                      <a:pt x="60" y="645"/>
                      <a:pt x="0" y="630"/>
                      <a:pt x="87" y="558"/>
                    </a:cubicBezTo>
                    <a:cubicBezTo>
                      <a:pt x="261" y="438"/>
                      <a:pt x="378" y="387"/>
                      <a:pt x="162" y="117"/>
                    </a:cubicBezTo>
                    <a:cubicBezTo>
                      <a:pt x="74" y="0"/>
                      <a:pt x="166" y="1"/>
                      <a:pt x="210" y="39"/>
                    </a:cubicBezTo>
                    <a:cubicBezTo>
                      <a:pt x="245" y="70"/>
                      <a:pt x="401" y="171"/>
                      <a:pt x="441" y="243"/>
                    </a:cubicBezTo>
                    <a:cubicBezTo>
                      <a:pt x="480" y="300"/>
                      <a:pt x="535" y="341"/>
                      <a:pt x="462" y="423"/>
                    </a:cubicBezTo>
                    <a:close/>
                  </a:path>
                </a:pathLst>
              </a:custGeom>
              <a:noFill/>
              <a:ln w="12700" cmpd="sng">
                <a:solidFill>
                  <a:schemeClr val="bg2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>
                <a:lvl1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1pPr>
                <a:lvl2pPr marL="37931725" indent="-37474525"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2pPr>
                <a:lvl3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3pPr>
                <a:lvl4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4pPr>
                <a:lvl5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9pPr>
              </a:lstStyle>
              <a:p>
                <a:pPr eaLnBrk="1" hangingPunct="1"/>
                <a:endParaRPr lang="it-IT" altLang="it-IT"/>
              </a:p>
            </p:txBody>
          </p:sp>
          <p:sp>
            <p:nvSpPr>
              <p:cNvPr id="1387" name="Freeform 363">
                <a:extLst>
                  <a:ext uri="{FF2B5EF4-FFF2-40B4-BE49-F238E27FC236}">
                    <a16:creationId xmlns:a16="http://schemas.microsoft.com/office/drawing/2014/main" id="{DEFAB264-125A-8B47-911E-BD7F50F7ED62}"/>
                  </a:ext>
                </a:extLst>
              </p:cNvPr>
              <p:cNvSpPr>
                <a:spLocks/>
              </p:cNvSpPr>
              <p:nvPr userDrawn="1"/>
            </p:nvSpPr>
            <p:spPr bwMode="hidden">
              <a:xfrm>
                <a:off x="4330" y="932"/>
                <a:ext cx="866" cy="795"/>
              </a:xfrm>
              <a:custGeom>
                <a:avLst/>
                <a:gdLst/>
                <a:ahLst/>
                <a:cxnLst>
                  <a:cxn ang="0">
                    <a:pos x="17" y="180"/>
                  </a:cxn>
                  <a:cxn ang="0">
                    <a:pos x="284" y="720"/>
                  </a:cxn>
                  <a:cxn ang="0">
                    <a:pos x="380" y="687"/>
                  </a:cxn>
                  <a:cxn ang="0">
                    <a:pos x="647" y="249"/>
                  </a:cxn>
                  <a:cxn ang="0">
                    <a:pos x="716" y="138"/>
                  </a:cxn>
                  <a:cxn ang="0">
                    <a:pos x="182" y="0"/>
                  </a:cxn>
                  <a:cxn ang="0">
                    <a:pos x="17" y="180"/>
                  </a:cxn>
                </a:cxnLst>
                <a:rect l="0" t="0" r="r" b="b"/>
                <a:pathLst>
                  <a:path w="866" h="795">
                    <a:moveTo>
                      <a:pt x="17" y="180"/>
                    </a:moveTo>
                    <a:cubicBezTo>
                      <a:pt x="49" y="413"/>
                      <a:pt x="206" y="636"/>
                      <a:pt x="284" y="720"/>
                    </a:cubicBezTo>
                    <a:cubicBezTo>
                      <a:pt x="359" y="795"/>
                      <a:pt x="422" y="771"/>
                      <a:pt x="380" y="687"/>
                    </a:cubicBezTo>
                    <a:cubicBezTo>
                      <a:pt x="284" y="378"/>
                      <a:pt x="197" y="183"/>
                      <a:pt x="647" y="249"/>
                    </a:cubicBezTo>
                    <a:cubicBezTo>
                      <a:pt x="866" y="276"/>
                      <a:pt x="791" y="175"/>
                      <a:pt x="716" y="138"/>
                    </a:cubicBezTo>
                    <a:cubicBezTo>
                      <a:pt x="575" y="63"/>
                      <a:pt x="317" y="6"/>
                      <a:pt x="182" y="0"/>
                    </a:cubicBezTo>
                    <a:cubicBezTo>
                      <a:pt x="95" y="0"/>
                      <a:pt x="0" y="32"/>
                      <a:pt x="17" y="180"/>
                    </a:cubicBezTo>
                    <a:close/>
                  </a:path>
                </a:pathLst>
              </a:custGeom>
              <a:noFill/>
              <a:ln w="12700" cmpd="sng">
                <a:solidFill>
                  <a:schemeClr val="bg2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>
                <a:lvl1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1pPr>
                <a:lvl2pPr marL="37931725" indent="-37474525"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2pPr>
                <a:lvl3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3pPr>
                <a:lvl4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4pPr>
                <a:lvl5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9pPr>
              </a:lstStyle>
              <a:p>
                <a:pPr eaLnBrk="1" hangingPunct="1"/>
                <a:endParaRPr lang="it-IT" altLang="it-IT"/>
              </a:p>
            </p:txBody>
          </p:sp>
          <p:sp>
            <p:nvSpPr>
              <p:cNvPr id="1388" name="Freeform 364">
                <a:extLst>
                  <a:ext uri="{FF2B5EF4-FFF2-40B4-BE49-F238E27FC236}">
                    <a16:creationId xmlns:a16="http://schemas.microsoft.com/office/drawing/2014/main" id="{B8141DC0-BEEF-EC47-AE82-BFB92D7511FD}"/>
                  </a:ext>
                </a:extLst>
              </p:cNvPr>
              <p:cNvSpPr>
                <a:spLocks/>
              </p:cNvSpPr>
              <p:nvPr userDrawn="1"/>
            </p:nvSpPr>
            <p:spPr bwMode="hidden">
              <a:xfrm rot="16244410" flipH="1">
                <a:off x="5174" y="3195"/>
                <a:ext cx="535" cy="645"/>
              </a:xfrm>
              <a:custGeom>
                <a:avLst/>
                <a:gdLst/>
                <a:ahLst/>
                <a:cxnLst>
                  <a:cxn ang="0">
                    <a:pos x="462" y="423"/>
                  </a:cxn>
                  <a:cxn ang="0">
                    <a:pos x="144" y="612"/>
                  </a:cxn>
                  <a:cxn ang="0">
                    <a:pos x="87" y="558"/>
                  </a:cxn>
                  <a:cxn ang="0">
                    <a:pos x="162" y="117"/>
                  </a:cxn>
                  <a:cxn ang="0">
                    <a:pos x="210" y="39"/>
                  </a:cxn>
                  <a:cxn ang="0">
                    <a:pos x="441" y="243"/>
                  </a:cxn>
                  <a:cxn ang="0">
                    <a:pos x="462" y="423"/>
                  </a:cxn>
                </a:cxnLst>
                <a:rect l="0" t="0" r="r" b="b"/>
                <a:pathLst>
                  <a:path w="535" h="645">
                    <a:moveTo>
                      <a:pt x="462" y="423"/>
                    </a:moveTo>
                    <a:cubicBezTo>
                      <a:pt x="345" y="546"/>
                      <a:pt x="198" y="582"/>
                      <a:pt x="144" y="612"/>
                    </a:cubicBezTo>
                    <a:cubicBezTo>
                      <a:pt x="60" y="645"/>
                      <a:pt x="0" y="630"/>
                      <a:pt x="87" y="558"/>
                    </a:cubicBezTo>
                    <a:cubicBezTo>
                      <a:pt x="261" y="438"/>
                      <a:pt x="378" y="387"/>
                      <a:pt x="162" y="117"/>
                    </a:cubicBezTo>
                    <a:cubicBezTo>
                      <a:pt x="74" y="0"/>
                      <a:pt x="166" y="1"/>
                      <a:pt x="210" y="39"/>
                    </a:cubicBezTo>
                    <a:cubicBezTo>
                      <a:pt x="245" y="70"/>
                      <a:pt x="401" y="171"/>
                      <a:pt x="441" y="243"/>
                    </a:cubicBezTo>
                    <a:cubicBezTo>
                      <a:pt x="480" y="300"/>
                      <a:pt x="535" y="341"/>
                      <a:pt x="462" y="423"/>
                    </a:cubicBezTo>
                    <a:close/>
                  </a:path>
                </a:pathLst>
              </a:custGeom>
              <a:noFill/>
              <a:ln w="12700" cmpd="sng">
                <a:solidFill>
                  <a:schemeClr val="accent2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>
                <a:lvl1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1pPr>
                <a:lvl2pPr marL="37931725" indent="-37474525"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2pPr>
                <a:lvl3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3pPr>
                <a:lvl4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4pPr>
                <a:lvl5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9pPr>
              </a:lstStyle>
              <a:p>
                <a:pPr eaLnBrk="1" hangingPunct="1"/>
                <a:endParaRPr lang="it-IT" altLang="it-IT"/>
              </a:p>
            </p:txBody>
          </p:sp>
          <p:sp>
            <p:nvSpPr>
              <p:cNvPr id="1389" name="Freeform 365">
                <a:extLst>
                  <a:ext uri="{FF2B5EF4-FFF2-40B4-BE49-F238E27FC236}">
                    <a16:creationId xmlns:a16="http://schemas.microsoft.com/office/drawing/2014/main" id="{D44CD127-CFF4-5C44-BF37-791E3043D450}"/>
                  </a:ext>
                </a:extLst>
              </p:cNvPr>
              <p:cNvSpPr>
                <a:spLocks/>
              </p:cNvSpPr>
              <p:nvPr userDrawn="1"/>
            </p:nvSpPr>
            <p:spPr bwMode="hidden">
              <a:xfrm rot="2428453">
                <a:off x="4163" y="1592"/>
                <a:ext cx="802" cy="706"/>
              </a:xfrm>
              <a:custGeom>
                <a:avLst/>
                <a:gdLst/>
                <a:ahLst/>
                <a:cxnLst>
                  <a:cxn ang="0">
                    <a:pos x="742" y="110"/>
                  </a:cxn>
                  <a:cxn ang="0">
                    <a:pos x="958" y="572"/>
                  </a:cxn>
                  <a:cxn ang="0">
                    <a:pos x="847" y="638"/>
                  </a:cxn>
                  <a:cxn ang="0">
                    <a:pos x="202" y="269"/>
                  </a:cxn>
                  <a:cxn ang="0">
                    <a:pos x="163" y="173"/>
                  </a:cxn>
                  <a:cxn ang="0">
                    <a:pos x="481" y="35"/>
                  </a:cxn>
                  <a:cxn ang="0">
                    <a:pos x="742" y="110"/>
                  </a:cxn>
                </a:cxnLst>
                <a:rect l="0" t="0" r="r" b="b"/>
                <a:pathLst>
                  <a:path w="987" h="743">
                    <a:moveTo>
                      <a:pt x="742" y="110"/>
                    </a:moveTo>
                    <a:cubicBezTo>
                      <a:pt x="853" y="270"/>
                      <a:pt x="941" y="491"/>
                      <a:pt x="958" y="572"/>
                    </a:cubicBezTo>
                    <a:cubicBezTo>
                      <a:pt x="987" y="692"/>
                      <a:pt x="912" y="743"/>
                      <a:pt x="847" y="638"/>
                    </a:cubicBezTo>
                    <a:cubicBezTo>
                      <a:pt x="523" y="89"/>
                      <a:pt x="364" y="254"/>
                      <a:pt x="202" y="269"/>
                    </a:cubicBezTo>
                    <a:cubicBezTo>
                      <a:pt x="0" y="325"/>
                      <a:pt x="89" y="207"/>
                      <a:pt x="163" y="173"/>
                    </a:cubicBezTo>
                    <a:cubicBezTo>
                      <a:pt x="222" y="145"/>
                      <a:pt x="366" y="53"/>
                      <a:pt x="481" y="35"/>
                    </a:cubicBezTo>
                    <a:cubicBezTo>
                      <a:pt x="576" y="12"/>
                      <a:pt x="680" y="0"/>
                      <a:pt x="742" y="110"/>
                    </a:cubicBezTo>
                    <a:close/>
                  </a:path>
                </a:pathLst>
              </a:custGeom>
              <a:noFill/>
              <a:ln w="12700" cmpd="sng">
                <a:solidFill>
                  <a:schemeClr val="accent2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>
                <a:lvl1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1pPr>
                <a:lvl2pPr marL="37931725" indent="-37474525"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2pPr>
                <a:lvl3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3pPr>
                <a:lvl4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4pPr>
                <a:lvl5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9pPr>
              </a:lstStyle>
              <a:p>
                <a:pPr eaLnBrk="1" hangingPunct="1"/>
                <a:endParaRPr lang="it-IT" altLang="it-IT"/>
              </a:p>
            </p:txBody>
          </p:sp>
          <p:sp>
            <p:nvSpPr>
              <p:cNvPr id="1390" name="Freeform 366">
                <a:extLst>
                  <a:ext uri="{FF2B5EF4-FFF2-40B4-BE49-F238E27FC236}">
                    <a16:creationId xmlns:a16="http://schemas.microsoft.com/office/drawing/2014/main" id="{1AF2BBCC-FD22-0A4C-B3A6-95765423EF7F}"/>
                  </a:ext>
                </a:extLst>
              </p:cNvPr>
              <p:cNvSpPr>
                <a:spLocks/>
              </p:cNvSpPr>
              <p:nvPr userDrawn="1"/>
            </p:nvSpPr>
            <p:spPr bwMode="hidden">
              <a:xfrm rot="6284068">
                <a:off x="4901" y="759"/>
                <a:ext cx="640" cy="797"/>
              </a:xfrm>
              <a:custGeom>
                <a:avLst/>
                <a:gdLst/>
                <a:ahLst/>
                <a:cxnLst>
                  <a:cxn ang="0">
                    <a:pos x="600" y="216"/>
                  </a:cxn>
                  <a:cxn ang="0">
                    <a:pos x="598" y="658"/>
                  </a:cxn>
                  <a:cxn ang="0">
                    <a:pos x="507" y="691"/>
                  </a:cxn>
                  <a:cxn ang="0">
                    <a:pos x="147" y="354"/>
                  </a:cxn>
                  <a:cxn ang="0">
                    <a:pos x="84" y="249"/>
                  </a:cxn>
                  <a:cxn ang="0">
                    <a:pos x="423" y="96"/>
                  </a:cxn>
                  <a:cxn ang="0">
                    <a:pos x="600" y="216"/>
                  </a:cxn>
                </a:cxnLst>
                <a:rect l="0" t="0" r="r" b="b"/>
                <a:pathLst>
                  <a:path w="640" h="797">
                    <a:moveTo>
                      <a:pt x="600" y="216"/>
                    </a:moveTo>
                    <a:cubicBezTo>
                      <a:pt x="640" y="379"/>
                      <a:pt x="604" y="584"/>
                      <a:pt x="598" y="658"/>
                    </a:cubicBezTo>
                    <a:cubicBezTo>
                      <a:pt x="592" y="766"/>
                      <a:pt x="528" y="797"/>
                      <a:pt x="507" y="691"/>
                    </a:cubicBezTo>
                    <a:cubicBezTo>
                      <a:pt x="495" y="276"/>
                      <a:pt x="255" y="360"/>
                      <a:pt x="147" y="354"/>
                    </a:cubicBezTo>
                    <a:cubicBezTo>
                      <a:pt x="0" y="350"/>
                      <a:pt x="18" y="294"/>
                      <a:pt x="84" y="249"/>
                    </a:cubicBezTo>
                    <a:cubicBezTo>
                      <a:pt x="147" y="204"/>
                      <a:pt x="339" y="108"/>
                      <a:pt x="423" y="96"/>
                    </a:cubicBezTo>
                    <a:cubicBezTo>
                      <a:pt x="477" y="81"/>
                      <a:pt x="585" y="0"/>
                      <a:pt x="600" y="216"/>
                    </a:cubicBezTo>
                    <a:close/>
                  </a:path>
                </a:pathLst>
              </a:custGeom>
              <a:noFill/>
              <a:ln w="12700" cmpd="sng">
                <a:solidFill>
                  <a:schemeClr val="accent2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>
                <a:lvl1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1pPr>
                <a:lvl2pPr marL="37931725" indent="-37474525"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2pPr>
                <a:lvl3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3pPr>
                <a:lvl4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4pPr>
                <a:lvl5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9pPr>
              </a:lstStyle>
              <a:p>
                <a:pPr eaLnBrk="1" hangingPunct="1"/>
                <a:endParaRPr lang="it-IT" altLang="it-IT"/>
              </a:p>
            </p:txBody>
          </p:sp>
          <p:sp>
            <p:nvSpPr>
              <p:cNvPr id="1391" name="Freeform 367">
                <a:extLst>
                  <a:ext uri="{FF2B5EF4-FFF2-40B4-BE49-F238E27FC236}">
                    <a16:creationId xmlns:a16="http://schemas.microsoft.com/office/drawing/2014/main" id="{4E5008D7-D906-924A-A138-E6FE3A230257}"/>
                  </a:ext>
                </a:extLst>
              </p:cNvPr>
              <p:cNvSpPr>
                <a:spLocks/>
              </p:cNvSpPr>
              <p:nvPr userDrawn="1"/>
            </p:nvSpPr>
            <p:spPr bwMode="hidden">
              <a:xfrm rot="21011466" flipV="1">
                <a:off x="5124" y="-8"/>
                <a:ext cx="640" cy="797"/>
              </a:xfrm>
              <a:custGeom>
                <a:avLst/>
                <a:gdLst/>
                <a:ahLst/>
                <a:cxnLst>
                  <a:cxn ang="0">
                    <a:pos x="600" y="216"/>
                  </a:cxn>
                  <a:cxn ang="0">
                    <a:pos x="598" y="658"/>
                  </a:cxn>
                  <a:cxn ang="0">
                    <a:pos x="507" y="691"/>
                  </a:cxn>
                  <a:cxn ang="0">
                    <a:pos x="147" y="354"/>
                  </a:cxn>
                  <a:cxn ang="0">
                    <a:pos x="84" y="249"/>
                  </a:cxn>
                  <a:cxn ang="0">
                    <a:pos x="423" y="96"/>
                  </a:cxn>
                  <a:cxn ang="0">
                    <a:pos x="600" y="216"/>
                  </a:cxn>
                </a:cxnLst>
                <a:rect l="0" t="0" r="r" b="b"/>
                <a:pathLst>
                  <a:path w="640" h="797">
                    <a:moveTo>
                      <a:pt x="600" y="216"/>
                    </a:moveTo>
                    <a:cubicBezTo>
                      <a:pt x="640" y="379"/>
                      <a:pt x="604" y="584"/>
                      <a:pt x="598" y="658"/>
                    </a:cubicBezTo>
                    <a:cubicBezTo>
                      <a:pt x="592" y="766"/>
                      <a:pt x="528" y="797"/>
                      <a:pt x="507" y="691"/>
                    </a:cubicBezTo>
                    <a:cubicBezTo>
                      <a:pt x="495" y="276"/>
                      <a:pt x="255" y="360"/>
                      <a:pt x="147" y="354"/>
                    </a:cubicBezTo>
                    <a:cubicBezTo>
                      <a:pt x="0" y="350"/>
                      <a:pt x="18" y="294"/>
                      <a:pt x="84" y="249"/>
                    </a:cubicBezTo>
                    <a:cubicBezTo>
                      <a:pt x="147" y="204"/>
                      <a:pt x="339" y="108"/>
                      <a:pt x="423" y="96"/>
                    </a:cubicBezTo>
                    <a:cubicBezTo>
                      <a:pt x="477" y="81"/>
                      <a:pt x="585" y="0"/>
                      <a:pt x="600" y="216"/>
                    </a:cubicBezTo>
                    <a:close/>
                  </a:path>
                </a:pathLst>
              </a:custGeom>
              <a:noFill/>
              <a:ln w="12700" cmpd="sng">
                <a:solidFill>
                  <a:schemeClr val="accent2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>
                <a:lvl1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1pPr>
                <a:lvl2pPr marL="37931725" indent="-37474525"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2pPr>
                <a:lvl3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3pPr>
                <a:lvl4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4pPr>
                <a:lvl5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9pPr>
              </a:lstStyle>
              <a:p>
                <a:pPr eaLnBrk="1" hangingPunct="1"/>
                <a:endParaRPr lang="it-IT" altLang="it-IT"/>
              </a:p>
            </p:txBody>
          </p:sp>
          <p:sp>
            <p:nvSpPr>
              <p:cNvPr id="1392" name="Freeform 368">
                <a:extLst>
                  <a:ext uri="{FF2B5EF4-FFF2-40B4-BE49-F238E27FC236}">
                    <a16:creationId xmlns:a16="http://schemas.microsoft.com/office/drawing/2014/main" id="{0009DF24-A2E6-B345-A8FA-D3D676B59B79}"/>
                  </a:ext>
                </a:extLst>
              </p:cNvPr>
              <p:cNvSpPr>
                <a:spLocks/>
              </p:cNvSpPr>
              <p:nvPr userDrawn="1"/>
            </p:nvSpPr>
            <p:spPr bwMode="hidden">
              <a:xfrm rot="563450" flipH="1">
                <a:off x="3825" y="446"/>
                <a:ext cx="535" cy="645"/>
              </a:xfrm>
              <a:custGeom>
                <a:avLst/>
                <a:gdLst/>
                <a:ahLst/>
                <a:cxnLst>
                  <a:cxn ang="0">
                    <a:pos x="462" y="423"/>
                  </a:cxn>
                  <a:cxn ang="0">
                    <a:pos x="144" y="612"/>
                  </a:cxn>
                  <a:cxn ang="0">
                    <a:pos x="87" y="558"/>
                  </a:cxn>
                  <a:cxn ang="0">
                    <a:pos x="162" y="117"/>
                  </a:cxn>
                  <a:cxn ang="0">
                    <a:pos x="210" y="39"/>
                  </a:cxn>
                  <a:cxn ang="0">
                    <a:pos x="441" y="243"/>
                  </a:cxn>
                  <a:cxn ang="0">
                    <a:pos x="462" y="423"/>
                  </a:cxn>
                </a:cxnLst>
                <a:rect l="0" t="0" r="r" b="b"/>
                <a:pathLst>
                  <a:path w="535" h="645">
                    <a:moveTo>
                      <a:pt x="462" y="423"/>
                    </a:moveTo>
                    <a:cubicBezTo>
                      <a:pt x="345" y="546"/>
                      <a:pt x="198" y="582"/>
                      <a:pt x="144" y="612"/>
                    </a:cubicBezTo>
                    <a:cubicBezTo>
                      <a:pt x="60" y="645"/>
                      <a:pt x="0" y="630"/>
                      <a:pt x="87" y="558"/>
                    </a:cubicBezTo>
                    <a:cubicBezTo>
                      <a:pt x="261" y="438"/>
                      <a:pt x="378" y="387"/>
                      <a:pt x="162" y="117"/>
                    </a:cubicBezTo>
                    <a:cubicBezTo>
                      <a:pt x="74" y="0"/>
                      <a:pt x="166" y="1"/>
                      <a:pt x="210" y="39"/>
                    </a:cubicBezTo>
                    <a:cubicBezTo>
                      <a:pt x="245" y="70"/>
                      <a:pt x="401" y="171"/>
                      <a:pt x="441" y="243"/>
                    </a:cubicBezTo>
                    <a:cubicBezTo>
                      <a:pt x="480" y="300"/>
                      <a:pt x="535" y="341"/>
                      <a:pt x="462" y="423"/>
                    </a:cubicBezTo>
                    <a:close/>
                  </a:path>
                </a:pathLst>
              </a:custGeom>
              <a:noFill/>
              <a:ln w="12700" cmpd="sng">
                <a:solidFill>
                  <a:schemeClr val="accent2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>
                <a:lvl1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1pPr>
                <a:lvl2pPr marL="37931725" indent="-37474525"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2pPr>
                <a:lvl3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3pPr>
                <a:lvl4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4pPr>
                <a:lvl5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9pPr>
              </a:lstStyle>
              <a:p>
                <a:pPr eaLnBrk="1" hangingPunct="1"/>
                <a:endParaRPr lang="it-IT" altLang="it-IT"/>
              </a:p>
            </p:txBody>
          </p:sp>
          <p:sp>
            <p:nvSpPr>
              <p:cNvPr id="1393" name="Freeform 369">
                <a:extLst>
                  <a:ext uri="{FF2B5EF4-FFF2-40B4-BE49-F238E27FC236}">
                    <a16:creationId xmlns:a16="http://schemas.microsoft.com/office/drawing/2014/main" id="{C46517B9-07B0-2043-B838-F8CE10134012}"/>
                  </a:ext>
                </a:extLst>
              </p:cNvPr>
              <p:cNvSpPr>
                <a:spLocks/>
              </p:cNvSpPr>
              <p:nvPr userDrawn="1"/>
            </p:nvSpPr>
            <p:spPr bwMode="hidden">
              <a:xfrm rot="6521641">
                <a:off x="5099" y="2938"/>
                <a:ext cx="687" cy="609"/>
              </a:xfrm>
              <a:custGeom>
                <a:avLst/>
                <a:gdLst/>
                <a:ahLst/>
                <a:cxnLst>
                  <a:cxn ang="0">
                    <a:pos x="144" y="45"/>
                  </a:cxn>
                  <a:cxn ang="0">
                    <a:pos x="546" y="9"/>
                  </a:cxn>
                  <a:cxn ang="0">
                    <a:pos x="582" y="99"/>
                  </a:cxn>
                  <a:cxn ang="0">
                    <a:pos x="123" y="462"/>
                  </a:cxn>
                  <a:cxn ang="0">
                    <a:pos x="27" y="438"/>
                  </a:cxn>
                  <a:cxn ang="0">
                    <a:pos x="12" y="210"/>
                  </a:cxn>
                  <a:cxn ang="0">
                    <a:pos x="144" y="45"/>
                  </a:cxn>
                </a:cxnLst>
                <a:rect l="0" t="0" r="r" b="b"/>
                <a:pathLst>
                  <a:path w="687" h="609">
                    <a:moveTo>
                      <a:pt x="144" y="45"/>
                    </a:moveTo>
                    <a:cubicBezTo>
                      <a:pt x="306" y="0"/>
                      <a:pt x="472" y="5"/>
                      <a:pt x="546" y="9"/>
                    </a:cubicBezTo>
                    <a:cubicBezTo>
                      <a:pt x="654" y="12"/>
                      <a:pt x="687" y="75"/>
                      <a:pt x="582" y="99"/>
                    </a:cubicBezTo>
                    <a:cubicBezTo>
                      <a:pt x="81" y="144"/>
                      <a:pt x="162" y="423"/>
                      <a:pt x="123" y="462"/>
                    </a:cubicBezTo>
                    <a:cubicBezTo>
                      <a:pt x="123" y="609"/>
                      <a:pt x="39" y="495"/>
                      <a:pt x="27" y="438"/>
                    </a:cubicBezTo>
                    <a:cubicBezTo>
                      <a:pt x="18" y="393"/>
                      <a:pt x="0" y="291"/>
                      <a:pt x="12" y="210"/>
                    </a:cubicBezTo>
                    <a:cubicBezTo>
                      <a:pt x="15" y="141"/>
                      <a:pt x="36" y="66"/>
                      <a:pt x="144" y="45"/>
                    </a:cubicBezTo>
                    <a:close/>
                  </a:path>
                </a:pathLst>
              </a:custGeom>
              <a:noFill/>
              <a:ln w="12700" cmpd="sng">
                <a:solidFill>
                  <a:schemeClr val="tx2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>
                <a:lvl1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1pPr>
                <a:lvl2pPr marL="37931725" indent="-37474525"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2pPr>
                <a:lvl3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3pPr>
                <a:lvl4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4pPr>
                <a:lvl5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9pPr>
              </a:lstStyle>
              <a:p>
                <a:pPr eaLnBrk="1" hangingPunct="1"/>
                <a:endParaRPr lang="it-IT" altLang="it-IT"/>
              </a:p>
            </p:txBody>
          </p:sp>
          <p:sp>
            <p:nvSpPr>
              <p:cNvPr id="1394" name="Freeform 370">
                <a:extLst>
                  <a:ext uri="{FF2B5EF4-FFF2-40B4-BE49-F238E27FC236}">
                    <a16:creationId xmlns:a16="http://schemas.microsoft.com/office/drawing/2014/main" id="{953AC28F-B0A1-EA4D-8364-DF72D04DA35C}"/>
                  </a:ext>
                </a:extLst>
              </p:cNvPr>
              <p:cNvSpPr>
                <a:spLocks/>
              </p:cNvSpPr>
              <p:nvPr userDrawn="1"/>
            </p:nvSpPr>
            <p:spPr bwMode="hidden">
              <a:xfrm>
                <a:off x="4289" y="2570"/>
                <a:ext cx="987" cy="743"/>
              </a:xfrm>
              <a:custGeom>
                <a:avLst/>
                <a:gdLst/>
                <a:ahLst/>
                <a:cxnLst>
                  <a:cxn ang="0">
                    <a:pos x="742" y="110"/>
                  </a:cxn>
                  <a:cxn ang="0">
                    <a:pos x="958" y="572"/>
                  </a:cxn>
                  <a:cxn ang="0">
                    <a:pos x="847" y="638"/>
                  </a:cxn>
                  <a:cxn ang="0">
                    <a:pos x="202" y="269"/>
                  </a:cxn>
                  <a:cxn ang="0">
                    <a:pos x="163" y="173"/>
                  </a:cxn>
                  <a:cxn ang="0">
                    <a:pos x="481" y="35"/>
                  </a:cxn>
                  <a:cxn ang="0">
                    <a:pos x="742" y="110"/>
                  </a:cxn>
                </a:cxnLst>
                <a:rect l="0" t="0" r="r" b="b"/>
                <a:pathLst>
                  <a:path w="987" h="743">
                    <a:moveTo>
                      <a:pt x="742" y="110"/>
                    </a:moveTo>
                    <a:cubicBezTo>
                      <a:pt x="853" y="270"/>
                      <a:pt x="941" y="491"/>
                      <a:pt x="958" y="572"/>
                    </a:cubicBezTo>
                    <a:cubicBezTo>
                      <a:pt x="987" y="692"/>
                      <a:pt x="912" y="743"/>
                      <a:pt x="847" y="638"/>
                    </a:cubicBezTo>
                    <a:cubicBezTo>
                      <a:pt x="523" y="89"/>
                      <a:pt x="364" y="254"/>
                      <a:pt x="202" y="269"/>
                    </a:cubicBezTo>
                    <a:cubicBezTo>
                      <a:pt x="0" y="325"/>
                      <a:pt x="89" y="207"/>
                      <a:pt x="163" y="173"/>
                    </a:cubicBezTo>
                    <a:cubicBezTo>
                      <a:pt x="222" y="145"/>
                      <a:pt x="366" y="53"/>
                      <a:pt x="481" y="35"/>
                    </a:cubicBezTo>
                    <a:cubicBezTo>
                      <a:pt x="576" y="12"/>
                      <a:pt x="680" y="0"/>
                      <a:pt x="742" y="110"/>
                    </a:cubicBezTo>
                    <a:close/>
                  </a:path>
                </a:pathLst>
              </a:custGeom>
              <a:noFill/>
              <a:ln w="12700" cmpd="sng">
                <a:solidFill>
                  <a:schemeClr val="tx2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>
                <a:lvl1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1pPr>
                <a:lvl2pPr marL="37931725" indent="-37474525"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2pPr>
                <a:lvl3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3pPr>
                <a:lvl4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4pPr>
                <a:lvl5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9pPr>
              </a:lstStyle>
              <a:p>
                <a:pPr eaLnBrk="1" hangingPunct="1"/>
                <a:endParaRPr lang="it-IT" altLang="it-IT"/>
              </a:p>
            </p:txBody>
          </p:sp>
          <p:sp>
            <p:nvSpPr>
              <p:cNvPr id="1395" name="Freeform 371">
                <a:extLst>
                  <a:ext uri="{FF2B5EF4-FFF2-40B4-BE49-F238E27FC236}">
                    <a16:creationId xmlns:a16="http://schemas.microsoft.com/office/drawing/2014/main" id="{58E78228-C1B3-1D4E-9AC7-6E9133AE9F3A}"/>
                  </a:ext>
                </a:extLst>
              </p:cNvPr>
              <p:cNvSpPr>
                <a:spLocks/>
              </p:cNvSpPr>
              <p:nvPr userDrawn="1"/>
            </p:nvSpPr>
            <p:spPr bwMode="hidden">
              <a:xfrm>
                <a:off x="4173" y="3223"/>
                <a:ext cx="650" cy="648"/>
              </a:xfrm>
              <a:custGeom>
                <a:avLst/>
                <a:gdLst/>
                <a:ahLst/>
                <a:cxnLst>
                  <a:cxn ang="0">
                    <a:pos x="468" y="114"/>
                  </a:cxn>
                  <a:cxn ang="0">
                    <a:pos x="621" y="453"/>
                  </a:cxn>
                  <a:cxn ang="0">
                    <a:pos x="522" y="495"/>
                  </a:cxn>
                  <a:cxn ang="0">
                    <a:pos x="105" y="519"/>
                  </a:cxn>
                  <a:cxn ang="0">
                    <a:pos x="30" y="450"/>
                  </a:cxn>
                  <a:cxn ang="0">
                    <a:pos x="231" y="84"/>
                  </a:cxn>
                  <a:cxn ang="0">
                    <a:pos x="468" y="114"/>
                  </a:cxn>
                </a:cxnLst>
                <a:rect l="0" t="0" r="r" b="b"/>
                <a:pathLst>
                  <a:path w="650" h="648">
                    <a:moveTo>
                      <a:pt x="468" y="114"/>
                    </a:moveTo>
                    <a:cubicBezTo>
                      <a:pt x="579" y="274"/>
                      <a:pt x="604" y="372"/>
                      <a:pt x="621" y="453"/>
                    </a:cubicBezTo>
                    <a:cubicBezTo>
                      <a:pt x="650" y="573"/>
                      <a:pt x="587" y="600"/>
                      <a:pt x="522" y="495"/>
                    </a:cubicBezTo>
                    <a:cubicBezTo>
                      <a:pt x="330" y="99"/>
                      <a:pt x="171" y="417"/>
                      <a:pt x="105" y="519"/>
                    </a:cubicBezTo>
                    <a:cubicBezTo>
                      <a:pt x="51" y="648"/>
                      <a:pt x="0" y="525"/>
                      <a:pt x="30" y="450"/>
                    </a:cubicBezTo>
                    <a:cubicBezTo>
                      <a:pt x="39" y="381"/>
                      <a:pt x="132" y="180"/>
                      <a:pt x="231" y="84"/>
                    </a:cubicBezTo>
                    <a:cubicBezTo>
                      <a:pt x="321" y="0"/>
                      <a:pt x="406" y="4"/>
                      <a:pt x="468" y="114"/>
                    </a:cubicBezTo>
                    <a:close/>
                  </a:path>
                </a:pathLst>
              </a:custGeom>
              <a:noFill/>
              <a:ln w="12700" cmpd="sng">
                <a:solidFill>
                  <a:schemeClr val="tx2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>
                <a:lvl1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1pPr>
                <a:lvl2pPr marL="37931725" indent="-37474525"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2pPr>
                <a:lvl3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3pPr>
                <a:lvl4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4pPr>
                <a:lvl5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9pPr>
              </a:lstStyle>
              <a:p>
                <a:pPr eaLnBrk="1" hangingPunct="1"/>
                <a:endParaRPr lang="it-IT" altLang="it-IT"/>
              </a:p>
            </p:txBody>
          </p:sp>
          <p:sp>
            <p:nvSpPr>
              <p:cNvPr id="1396" name="Freeform 372">
                <a:extLst>
                  <a:ext uri="{FF2B5EF4-FFF2-40B4-BE49-F238E27FC236}">
                    <a16:creationId xmlns:a16="http://schemas.microsoft.com/office/drawing/2014/main" id="{11C4FADE-471E-FD4C-9987-D24D7031C823}"/>
                  </a:ext>
                </a:extLst>
              </p:cNvPr>
              <p:cNvSpPr>
                <a:spLocks/>
              </p:cNvSpPr>
              <p:nvPr userDrawn="1"/>
            </p:nvSpPr>
            <p:spPr bwMode="hidden">
              <a:xfrm rot="5844778">
                <a:off x="5046" y="3593"/>
                <a:ext cx="640" cy="797"/>
              </a:xfrm>
              <a:custGeom>
                <a:avLst/>
                <a:gdLst/>
                <a:ahLst/>
                <a:cxnLst>
                  <a:cxn ang="0">
                    <a:pos x="600" y="216"/>
                  </a:cxn>
                  <a:cxn ang="0">
                    <a:pos x="598" y="658"/>
                  </a:cxn>
                  <a:cxn ang="0">
                    <a:pos x="507" y="691"/>
                  </a:cxn>
                  <a:cxn ang="0">
                    <a:pos x="147" y="354"/>
                  </a:cxn>
                  <a:cxn ang="0">
                    <a:pos x="84" y="249"/>
                  </a:cxn>
                  <a:cxn ang="0">
                    <a:pos x="423" y="96"/>
                  </a:cxn>
                  <a:cxn ang="0">
                    <a:pos x="600" y="216"/>
                  </a:cxn>
                </a:cxnLst>
                <a:rect l="0" t="0" r="r" b="b"/>
                <a:pathLst>
                  <a:path w="640" h="797">
                    <a:moveTo>
                      <a:pt x="600" y="216"/>
                    </a:moveTo>
                    <a:cubicBezTo>
                      <a:pt x="640" y="379"/>
                      <a:pt x="604" y="584"/>
                      <a:pt x="598" y="658"/>
                    </a:cubicBezTo>
                    <a:cubicBezTo>
                      <a:pt x="592" y="766"/>
                      <a:pt x="528" y="797"/>
                      <a:pt x="507" y="691"/>
                    </a:cubicBezTo>
                    <a:cubicBezTo>
                      <a:pt x="495" y="276"/>
                      <a:pt x="255" y="360"/>
                      <a:pt x="147" y="354"/>
                    </a:cubicBezTo>
                    <a:cubicBezTo>
                      <a:pt x="0" y="350"/>
                      <a:pt x="18" y="294"/>
                      <a:pt x="84" y="249"/>
                    </a:cubicBezTo>
                    <a:cubicBezTo>
                      <a:pt x="147" y="204"/>
                      <a:pt x="339" y="108"/>
                      <a:pt x="423" y="96"/>
                    </a:cubicBezTo>
                    <a:cubicBezTo>
                      <a:pt x="477" y="81"/>
                      <a:pt x="585" y="0"/>
                      <a:pt x="600" y="216"/>
                    </a:cubicBezTo>
                    <a:close/>
                  </a:path>
                </a:pathLst>
              </a:custGeom>
              <a:noFill/>
              <a:ln w="12700" cmpd="sng">
                <a:solidFill>
                  <a:schemeClr val="tx2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>
                <a:lvl1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1pPr>
                <a:lvl2pPr marL="37931725" indent="-37474525"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2pPr>
                <a:lvl3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3pPr>
                <a:lvl4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4pPr>
                <a:lvl5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9pPr>
              </a:lstStyle>
              <a:p>
                <a:pPr eaLnBrk="1" hangingPunct="1"/>
                <a:endParaRPr lang="it-IT" altLang="it-IT"/>
              </a:p>
            </p:txBody>
          </p:sp>
          <p:sp>
            <p:nvSpPr>
              <p:cNvPr id="1397" name="Freeform 373">
                <a:extLst>
                  <a:ext uri="{FF2B5EF4-FFF2-40B4-BE49-F238E27FC236}">
                    <a16:creationId xmlns:a16="http://schemas.microsoft.com/office/drawing/2014/main" id="{B8F87CF5-FB76-994F-B9BC-595ECA934CCE}"/>
                  </a:ext>
                </a:extLst>
              </p:cNvPr>
              <p:cNvSpPr>
                <a:spLocks/>
              </p:cNvSpPr>
              <p:nvPr userDrawn="1"/>
            </p:nvSpPr>
            <p:spPr bwMode="hidden">
              <a:xfrm>
                <a:off x="4854" y="2023"/>
                <a:ext cx="687" cy="609"/>
              </a:xfrm>
              <a:custGeom>
                <a:avLst/>
                <a:gdLst/>
                <a:ahLst/>
                <a:cxnLst>
                  <a:cxn ang="0">
                    <a:pos x="144" y="45"/>
                  </a:cxn>
                  <a:cxn ang="0">
                    <a:pos x="546" y="9"/>
                  </a:cxn>
                  <a:cxn ang="0">
                    <a:pos x="582" y="99"/>
                  </a:cxn>
                  <a:cxn ang="0">
                    <a:pos x="123" y="462"/>
                  </a:cxn>
                  <a:cxn ang="0">
                    <a:pos x="27" y="438"/>
                  </a:cxn>
                  <a:cxn ang="0">
                    <a:pos x="12" y="210"/>
                  </a:cxn>
                  <a:cxn ang="0">
                    <a:pos x="144" y="45"/>
                  </a:cxn>
                </a:cxnLst>
                <a:rect l="0" t="0" r="r" b="b"/>
                <a:pathLst>
                  <a:path w="687" h="609">
                    <a:moveTo>
                      <a:pt x="144" y="45"/>
                    </a:moveTo>
                    <a:cubicBezTo>
                      <a:pt x="306" y="0"/>
                      <a:pt x="472" y="5"/>
                      <a:pt x="546" y="9"/>
                    </a:cubicBezTo>
                    <a:cubicBezTo>
                      <a:pt x="654" y="12"/>
                      <a:pt x="687" y="75"/>
                      <a:pt x="582" y="99"/>
                    </a:cubicBezTo>
                    <a:cubicBezTo>
                      <a:pt x="81" y="144"/>
                      <a:pt x="162" y="423"/>
                      <a:pt x="123" y="462"/>
                    </a:cubicBezTo>
                    <a:cubicBezTo>
                      <a:pt x="123" y="609"/>
                      <a:pt x="39" y="495"/>
                      <a:pt x="27" y="438"/>
                    </a:cubicBezTo>
                    <a:cubicBezTo>
                      <a:pt x="18" y="393"/>
                      <a:pt x="0" y="291"/>
                      <a:pt x="12" y="210"/>
                    </a:cubicBezTo>
                    <a:cubicBezTo>
                      <a:pt x="15" y="141"/>
                      <a:pt x="36" y="66"/>
                      <a:pt x="144" y="45"/>
                    </a:cubicBezTo>
                    <a:close/>
                  </a:path>
                </a:pathLst>
              </a:custGeom>
              <a:noFill/>
              <a:ln w="12700" cmpd="sng">
                <a:solidFill>
                  <a:schemeClr val="bg2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>
                <a:lvl1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1pPr>
                <a:lvl2pPr marL="37931725" indent="-37474525"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2pPr>
                <a:lvl3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3pPr>
                <a:lvl4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4pPr>
                <a:lvl5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9pPr>
              </a:lstStyle>
              <a:p>
                <a:pPr eaLnBrk="1" hangingPunct="1"/>
                <a:endParaRPr lang="it-IT" altLang="it-IT"/>
              </a:p>
            </p:txBody>
          </p:sp>
          <p:sp>
            <p:nvSpPr>
              <p:cNvPr id="1398" name="Freeform 374">
                <a:extLst>
                  <a:ext uri="{FF2B5EF4-FFF2-40B4-BE49-F238E27FC236}">
                    <a16:creationId xmlns:a16="http://schemas.microsoft.com/office/drawing/2014/main" id="{3EF687CB-8849-874B-8124-7ED91C4FA78C}"/>
                  </a:ext>
                </a:extLst>
              </p:cNvPr>
              <p:cNvSpPr>
                <a:spLocks/>
              </p:cNvSpPr>
              <p:nvPr userDrawn="1"/>
            </p:nvSpPr>
            <p:spPr bwMode="hidden">
              <a:xfrm rot="3318475">
                <a:off x="4103" y="1999"/>
                <a:ext cx="640" cy="797"/>
              </a:xfrm>
              <a:custGeom>
                <a:avLst/>
                <a:gdLst/>
                <a:ahLst/>
                <a:cxnLst>
                  <a:cxn ang="0">
                    <a:pos x="600" y="216"/>
                  </a:cxn>
                  <a:cxn ang="0">
                    <a:pos x="598" y="658"/>
                  </a:cxn>
                  <a:cxn ang="0">
                    <a:pos x="507" y="691"/>
                  </a:cxn>
                  <a:cxn ang="0">
                    <a:pos x="147" y="354"/>
                  </a:cxn>
                  <a:cxn ang="0">
                    <a:pos x="84" y="249"/>
                  </a:cxn>
                  <a:cxn ang="0">
                    <a:pos x="423" y="96"/>
                  </a:cxn>
                  <a:cxn ang="0">
                    <a:pos x="600" y="216"/>
                  </a:cxn>
                </a:cxnLst>
                <a:rect l="0" t="0" r="r" b="b"/>
                <a:pathLst>
                  <a:path w="640" h="797">
                    <a:moveTo>
                      <a:pt x="600" y="216"/>
                    </a:moveTo>
                    <a:cubicBezTo>
                      <a:pt x="640" y="379"/>
                      <a:pt x="604" y="584"/>
                      <a:pt x="598" y="658"/>
                    </a:cubicBezTo>
                    <a:cubicBezTo>
                      <a:pt x="592" y="766"/>
                      <a:pt x="528" y="797"/>
                      <a:pt x="507" y="691"/>
                    </a:cubicBezTo>
                    <a:cubicBezTo>
                      <a:pt x="495" y="276"/>
                      <a:pt x="255" y="360"/>
                      <a:pt x="147" y="354"/>
                    </a:cubicBezTo>
                    <a:cubicBezTo>
                      <a:pt x="0" y="350"/>
                      <a:pt x="18" y="294"/>
                      <a:pt x="84" y="249"/>
                    </a:cubicBezTo>
                    <a:cubicBezTo>
                      <a:pt x="147" y="204"/>
                      <a:pt x="339" y="108"/>
                      <a:pt x="423" y="96"/>
                    </a:cubicBezTo>
                    <a:cubicBezTo>
                      <a:pt x="477" y="81"/>
                      <a:pt x="585" y="0"/>
                      <a:pt x="600" y="216"/>
                    </a:cubicBezTo>
                    <a:close/>
                  </a:path>
                </a:pathLst>
              </a:custGeom>
              <a:noFill/>
              <a:ln w="12700" cmpd="sng">
                <a:solidFill>
                  <a:schemeClr val="bg2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>
                <a:lvl1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1pPr>
                <a:lvl2pPr marL="37931725" indent="-37474525"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2pPr>
                <a:lvl3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3pPr>
                <a:lvl4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4pPr>
                <a:lvl5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9pPr>
              </a:lstStyle>
              <a:p>
                <a:pPr eaLnBrk="1" hangingPunct="1"/>
                <a:endParaRPr lang="it-IT" altLang="it-IT"/>
              </a:p>
            </p:txBody>
          </p:sp>
          <p:sp>
            <p:nvSpPr>
              <p:cNvPr id="1399" name="Freeform 375">
                <a:extLst>
                  <a:ext uri="{FF2B5EF4-FFF2-40B4-BE49-F238E27FC236}">
                    <a16:creationId xmlns:a16="http://schemas.microsoft.com/office/drawing/2014/main" id="{EB113A83-F0AD-D94D-9F16-8F82A732E3A1}"/>
                  </a:ext>
                </a:extLst>
              </p:cNvPr>
              <p:cNvSpPr>
                <a:spLocks/>
              </p:cNvSpPr>
              <p:nvPr userDrawn="1"/>
            </p:nvSpPr>
            <p:spPr bwMode="hidden">
              <a:xfrm rot="20976686" flipH="1">
                <a:off x="4925" y="3667"/>
                <a:ext cx="535" cy="645"/>
              </a:xfrm>
              <a:custGeom>
                <a:avLst/>
                <a:gdLst/>
                <a:ahLst/>
                <a:cxnLst>
                  <a:cxn ang="0">
                    <a:pos x="462" y="423"/>
                  </a:cxn>
                  <a:cxn ang="0">
                    <a:pos x="144" y="612"/>
                  </a:cxn>
                  <a:cxn ang="0">
                    <a:pos x="87" y="558"/>
                  </a:cxn>
                  <a:cxn ang="0">
                    <a:pos x="162" y="117"/>
                  </a:cxn>
                  <a:cxn ang="0">
                    <a:pos x="210" y="39"/>
                  </a:cxn>
                  <a:cxn ang="0">
                    <a:pos x="441" y="243"/>
                  </a:cxn>
                  <a:cxn ang="0">
                    <a:pos x="462" y="423"/>
                  </a:cxn>
                </a:cxnLst>
                <a:rect l="0" t="0" r="r" b="b"/>
                <a:pathLst>
                  <a:path w="535" h="645">
                    <a:moveTo>
                      <a:pt x="462" y="423"/>
                    </a:moveTo>
                    <a:cubicBezTo>
                      <a:pt x="345" y="546"/>
                      <a:pt x="198" y="582"/>
                      <a:pt x="144" y="612"/>
                    </a:cubicBezTo>
                    <a:cubicBezTo>
                      <a:pt x="60" y="645"/>
                      <a:pt x="0" y="630"/>
                      <a:pt x="87" y="558"/>
                    </a:cubicBezTo>
                    <a:cubicBezTo>
                      <a:pt x="261" y="438"/>
                      <a:pt x="378" y="387"/>
                      <a:pt x="162" y="117"/>
                    </a:cubicBezTo>
                    <a:cubicBezTo>
                      <a:pt x="74" y="0"/>
                      <a:pt x="166" y="1"/>
                      <a:pt x="210" y="39"/>
                    </a:cubicBezTo>
                    <a:cubicBezTo>
                      <a:pt x="245" y="70"/>
                      <a:pt x="401" y="171"/>
                      <a:pt x="441" y="243"/>
                    </a:cubicBezTo>
                    <a:cubicBezTo>
                      <a:pt x="480" y="300"/>
                      <a:pt x="535" y="341"/>
                      <a:pt x="462" y="423"/>
                    </a:cubicBezTo>
                    <a:close/>
                  </a:path>
                </a:pathLst>
              </a:custGeom>
              <a:noFill/>
              <a:ln w="12700" cmpd="sng">
                <a:solidFill>
                  <a:schemeClr val="bg2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>
                <a:lvl1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1pPr>
                <a:lvl2pPr marL="37931725" indent="-37474525"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2pPr>
                <a:lvl3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3pPr>
                <a:lvl4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4pPr>
                <a:lvl5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9pPr>
              </a:lstStyle>
              <a:p>
                <a:pPr eaLnBrk="1" hangingPunct="1"/>
                <a:endParaRPr lang="it-IT" altLang="it-IT"/>
              </a:p>
            </p:txBody>
          </p:sp>
          <p:sp>
            <p:nvSpPr>
              <p:cNvPr id="1400" name="Freeform 376">
                <a:extLst>
                  <a:ext uri="{FF2B5EF4-FFF2-40B4-BE49-F238E27FC236}">
                    <a16:creationId xmlns:a16="http://schemas.microsoft.com/office/drawing/2014/main" id="{A8D8B138-12AB-904B-8EFD-5C31618761E3}"/>
                  </a:ext>
                </a:extLst>
              </p:cNvPr>
              <p:cNvSpPr>
                <a:spLocks/>
              </p:cNvSpPr>
              <p:nvPr userDrawn="1"/>
            </p:nvSpPr>
            <p:spPr bwMode="hidden">
              <a:xfrm>
                <a:off x="4006" y="3176"/>
                <a:ext cx="866" cy="795"/>
              </a:xfrm>
              <a:custGeom>
                <a:avLst/>
                <a:gdLst/>
                <a:ahLst/>
                <a:cxnLst>
                  <a:cxn ang="0">
                    <a:pos x="17" y="180"/>
                  </a:cxn>
                  <a:cxn ang="0">
                    <a:pos x="284" y="720"/>
                  </a:cxn>
                  <a:cxn ang="0">
                    <a:pos x="380" y="687"/>
                  </a:cxn>
                  <a:cxn ang="0">
                    <a:pos x="647" y="249"/>
                  </a:cxn>
                  <a:cxn ang="0">
                    <a:pos x="716" y="138"/>
                  </a:cxn>
                  <a:cxn ang="0">
                    <a:pos x="182" y="0"/>
                  </a:cxn>
                  <a:cxn ang="0">
                    <a:pos x="17" y="180"/>
                  </a:cxn>
                </a:cxnLst>
                <a:rect l="0" t="0" r="r" b="b"/>
                <a:pathLst>
                  <a:path w="866" h="795">
                    <a:moveTo>
                      <a:pt x="17" y="180"/>
                    </a:moveTo>
                    <a:cubicBezTo>
                      <a:pt x="49" y="413"/>
                      <a:pt x="206" y="636"/>
                      <a:pt x="284" y="720"/>
                    </a:cubicBezTo>
                    <a:cubicBezTo>
                      <a:pt x="359" y="795"/>
                      <a:pt x="422" y="771"/>
                      <a:pt x="380" y="687"/>
                    </a:cubicBezTo>
                    <a:cubicBezTo>
                      <a:pt x="284" y="378"/>
                      <a:pt x="197" y="183"/>
                      <a:pt x="647" y="249"/>
                    </a:cubicBezTo>
                    <a:cubicBezTo>
                      <a:pt x="866" y="276"/>
                      <a:pt x="791" y="175"/>
                      <a:pt x="716" y="138"/>
                    </a:cubicBezTo>
                    <a:cubicBezTo>
                      <a:pt x="575" y="63"/>
                      <a:pt x="317" y="6"/>
                      <a:pt x="182" y="0"/>
                    </a:cubicBezTo>
                    <a:cubicBezTo>
                      <a:pt x="95" y="0"/>
                      <a:pt x="0" y="32"/>
                      <a:pt x="17" y="180"/>
                    </a:cubicBezTo>
                    <a:close/>
                  </a:path>
                </a:pathLst>
              </a:custGeom>
              <a:noFill/>
              <a:ln w="12700" cmpd="sng">
                <a:solidFill>
                  <a:schemeClr val="bg2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>
                <a:lvl1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1pPr>
                <a:lvl2pPr marL="37931725" indent="-37474525"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2pPr>
                <a:lvl3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3pPr>
                <a:lvl4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4pPr>
                <a:lvl5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9pPr>
              </a:lstStyle>
              <a:p>
                <a:pPr eaLnBrk="1" hangingPunct="1"/>
                <a:endParaRPr lang="it-IT" altLang="it-IT"/>
              </a:p>
            </p:txBody>
          </p:sp>
          <p:sp>
            <p:nvSpPr>
              <p:cNvPr id="1401" name="Freeform 377">
                <a:extLst>
                  <a:ext uri="{FF2B5EF4-FFF2-40B4-BE49-F238E27FC236}">
                    <a16:creationId xmlns:a16="http://schemas.microsoft.com/office/drawing/2014/main" id="{401E3E6C-E430-E145-8852-4554CB2303E3}"/>
                  </a:ext>
                </a:extLst>
              </p:cNvPr>
              <p:cNvSpPr>
                <a:spLocks/>
              </p:cNvSpPr>
              <p:nvPr userDrawn="1"/>
            </p:nvSpPr>
            <p:spPr bwMode="hidden">
              <a:xfrm rot="6820033">
                <a:off x="4163" y="3620"/>
                <a:ext cx="802" cy="706"/>
              </a:xfrm>
              <a:custGeom>
                <a:avLst/>
                <a:gdLst/>
                <a:ahLst/>
                <a:cxnLst>
                  <a:cxn ang="0">
                    <a:pos x="742" y="110"/>
                  </a:cxn>
                  <a:cxn ang="0">
                    <a:pos x="958" y="572"/>
                  </a:cxn>
                  <a:cxn ang="0">
                    <a:pos x="847" y="638"/>
                  </a:cxn>
                  <a:cxn ang="0">
                    <a:pos x="202" y="269"/>
                  </a:cxn>
                  <a:cxn ang="0">
                    <a:pos x="163" y="173"/>
                  </a:cxn>
                  <a:cxn ang="0">
                    <a:pos x="481" y="35"/>
                  </a:cxn>
                  <a:cxn ang="0">
                    <a:pos x="742" y="110"/>
                  </a:cxn>
                </a:cxnLst>
                <a:rect l="0" t="0" r="r" b="b"/>
                <a:pathLst>
                  <a:path w="987" h="743">
                    <a:moveTo>
                      <a:pt x="742" y="110"/>
                    </a:moveTo>
                    <a:cubicBezTo>
                      <a:pt x="853" y="270"/>
                      <a:pt x="941" y="491"/>
                      <a:pt x="958" y="572"/>
                    </a:cubicBezTo>
                    <a:cubicBezTo>
                      <a:pt x="987" y="692"/>
                      <a:pt x="912" y="743"/>
                      <a:pt x="847" y="638"/>
                    </a:cubicBezTo>
                    <a:cubicBezTo>
                      <a:pt x="523" y="89"/>
                      <a:pt x="364" y="254"/>
                      <a:pt x="202" y="269"/>
                    </a:cubicBezTo>
                    <a:cubicBezTo>
                      <a:pt x="0" y="325"/>
                      <a:pt x="89" y="207"/>
                      <a:pt x="163" y="173"/>
                    </a:cubicBezTo>
                    <a:cubicBezTo>
                      <a:pt x="222" y="145"/>
                      <a:pt x="366" y="53"/>
                      <a:pt x="481" y="35"/>
                    </a:cubicBezTo>
                    <a:cubicBezTo>
                      <a:pt x="576" y="12"/>
                      <a:pt x="680" y="0"/>
                      <a:pt x="742" y="110"/>
                    </a:cubicBezTo>
                    <a:close/>
                  </a:path>
                </a:pathLst>
              </a:custGeom>
              <a:noFill/>
              <a:ln w="12700" cmpd="sng">
                <a:solidFill>
                  <a:schemeClr val="accent2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>
                <a:lvl1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1pPr>
                <a:lvl2pPr marL="37931725" indent="-37474525"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2pPr>
                <a:lvl3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3pPr>
                <a:lvl4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4pPr>
                <a:lvl5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9pPr>
              </a:lstStyle>
              <a:p>
                <a:pPr eaLnBrk="1" hangingPunct="1"/>
                <a:endParaRPr lang="it-IT" altLang="it-IT"/>
              </a:p>
            </p:txBody>
          </p:sp>
          <p:sp>
            <p:nvSpPr>
              <p:cNvPr id="1402" name="Freeform 378">
                <a:extLst>
                  <a:ext uri="{FF2B5EF4-FFF2-40B4-BE49-F238E27FC236}">
                    <a16:creationId xmlns:a16="http://schemas.microsoft.com/office/drawing/2014/main" id="{7447F473-3D9F-6749-AE0F-A4D85B5778BC}"/>
                  </a:ext>
                </a:extLst>
              </p:cNvPr>
              <p:cNvSpPr>
                <a:spLocks/>
              </p:cNvSpPr>
              <p:nvPr userDrawn="1"/>
            </p:nvSpPr>
            <p:spPr bwMode="hidden">
              <a:xfrm rot="6284068">
                <a:off x="4589" y="2559"/>
                <a:ext cx="640" cy="797"/>
              </a:xfrm>
              <a:custGeom>
                <a:avLst/>
                <a:gdLst/>
                <a:ahLst/>
                <a:cxnLst>
                  <a:cxn ang="0">
                    <a:pos x="600" y="216"/>
                  </a:cxn>
                  <a:cxn ang="0">
                    <a:pos x="598" y="658"/>
                  </a:cxn>
                  <a:cxn ang="0">
                    <a:pos x="507" y="691"/>
                  </a:cxn>
                  <a:cxn ang="0">
                    <a:pos x="147" y="354"/>
                  </a:cxn>
                  <a:cxn ang="0">
                    <a:pos x="84" y="249"/>
                  </a:cxn>
                  <a:cxn ang="0">
                    <a:pos x="423" y="96"/>
                  </a:cxn>
                  <a:cxn ang="0">
                    <a:pos x="600" y="216"/>
                  </a:cxn>
                </a:cxnLst>
                <a:rect l="0" t="0" r="r" b="b"/>
                <a:pathLst>
                  <a:path w="640" h="797">
                    <a:moveTo>
                      <a:pt x="600" y="216"/>
                    </a:moveTo>
                    <a:cubicBezTo>
                      <a:pt x="640" y="379"/>
                      <a:pt x="604" y="584"/>
                      <a:pt x="598" y="658"/>
                    </a:cubicBezTo>
                    <a:cubicBezTo>
                      <a:pt x="592" y="766"/>
                      <a:pt x="528" y="797"/>
                      <a:pt x="507" y="691"/>
                    </a:cubicBezTo>
                    <a:cubicBezTo>
                      <a:pt x="495" y="276"/>
                      <a:pt x="255" y="360"/>
                      <a:pt x="147" y="354"/>
                    </a:cubicBezTo>
                    <a:cubicBezTo>
                      <a:pt x="0" y="350"/>
                      <a:pt x="18" y="294"/>
                      <a:pt x="84" y="249"/>
                    </a:cubicBezTo>
                    <a:cubicBezTo>
                      <a:pt x="147" y="204"/>
                      <a:pt x="339" y="108"/>
                      <a:pt x="423" y="96"/>
                    </a:cubicBezTo>
                    <a:cubicBezTo>
                      <a:pt x="477" y="81"/>
                      <a:pt x="585" y="0"/>
                      <a:pt x="600" y="216"/>
                    </a:cubicBezTo>
                    <a:close/>
                  </a:path>
                </a:pathLst>
              </a:custGeom>
              <a:noFill/>
              <a:ln w="12700" cmpd="sng">
                <a:solidFill>
                  <a:schemeClr val="accent2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>
                <a:lvl1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1pPr>
                <a:lvl2pPr marL="37931725" indent="-37474525"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2pPr>
                <a:lvl3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3pPr>
                <a:lvl4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4pPr>
                <a:lvl5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9pPr>
              </a:lstStyle>
              <a:p>
                <a:pPr eaLnBrk="1" hangingPunct="1"/>
                <a:endParaRPr lang="it-IT" altLang="it-IT"/>
              </a:p>
            </p:txBody>
          </p:sp>
          <p:sp>
            <p:nvSpPr>
              <p:cNvPr id="1403" name="Freeform 379">
                <a:extLst>
                  <a:ext uri="{FF2B5EF4-FFF2-40B4-BE49-F238E27FC236}">
                    <a16:creationId xmlns:a16="http://schemas.microsoft.com/office/drawing/2014/main" id="{187FB697-C395-0640-88DE-D8EB53541CB4}"/>
                  </a:ext>
                </a:extLst>
              </p:cNvPr>
              <p:cNvSpPr>
                <a:spLocks/>
              </p:cNvSpPr>
              <p:nvPr userDrawn="1"/>
            </p:nvSpPr>
            <p:spPr bwMode="hidden">
              <a:xfrm rot="15949041" flipV="1">
                <a:off x="5118" y="2093"/>
                <a:ext cx="640" cy="797"/>
              </a:xfrm>
              <a:custGeom>
                <a:avLst/>
                <a:gdLst/>
                <a:ahLst/>
                <a:cxnLst>
                  <a:cxn ang="0">
                    <a:pos x="600" y="216"/>
                  </a:cxn>
                  <a:cxn ang="0">
                    <a:pos x="598" y="658"/>
                  </a:cxn>
                  <a:cxn ang="0">
                    <a:pos x="507" y="691"/>
                  </a:cxn>
                  <a:cxn ang="0">
                    <a:pos x="147" y="354"/>
                  </a:cxn>
                  <a:cxn ang="0">
                    <a:pos x="84" y="249"/>
                  </a:cxn>
                  <a:cxn ang="0">
                    <a:pos x="423" y="96"/>
                  </a:cxn>
                  <a:cxn ang="0">
                    <a:pos x="600" y="216"/>
                  </a:cxn>
                </a:cxnLst>
                <a:rect l="0" t="0" r="r" b="b"/>
                <a:pathLst>
                  <a:path w="640" h="797">
                    <a:moveTo>
                      <a:pt x="600" y="216"/>
                    </a:moveTo>
                    <a:cubicBezTo>
                      <a:pt x="640" y="379"/>
                      <a:pt x="604" y="584"/>
                      <a:pt x="598" y="658"/>
                    </a:cubicBezTo>
                    <a:cubicBezTo>
                      <a:pt x="592" y="766"/>
                      <a:pt x="528" y="797"/>
                      <a:pt x="507" y="691"/>
                    </a:cubicBezTo>
                    <a:cubicBezTo>
                      <a:pt x="495" y="276"/>
                      <a:pt x="255" y="360"/>
                      <a:pt x="147" y="354"/>
                    </a:cubicBezTo>
                    <a:cubicBezTo>
                      <a:pt x="0" y="350"/>
                      <a:pt x="18" y="294"/>
                      <a:pt x="84" y="249"/>
                    </a:cubicBezTo>
                    <a:cubicBezTo>
                      <a:pt x="147" y="204"/>
                      <a:pt x="339" y="108"/>
                      <a:pt x="423" y="96"/>
                    </a:cubicBezTo>
                    <a:cubicBezTo>
                      <a:pt x="477" y="81"/>
                      <a:pt x="585" y="0"/>
                      <a:pt x="600" y="216"/>
                    </a:cubicBezTo>
                    <a:close/>
                  </a:path>
                </a:pathLst>
              </a:custGeom>
              <a:noFill/>
              <a:ln w="12700" cmpd="sng">
                <a:solidFill>
                  <a:schemeClr val="accent2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>
                <a:lvl1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1pPr>
                <a:lvl2pPr marL="37931725" indent="-37474525"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2pPr>
                <a:lvl3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3pPr>
                <a:lvl4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4pPr>
                <a:lvl5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9pPr>
              </a:lstStyle>
              <a:p>
                <a:pPr eaLnBrk="1" hangingPunct="1"/>
                <a:endParaRPr lang="it-IT" altLang="it-IT"/>
              </a:p>
            </p:txBody>
          </p:sp>
          <p:sp>
            <p:nvSpPr>
              <p:cNvPr id="1404" name="Freeform 380">
                <a:extLst>
                  <a:ext uri="{FF2B5EF4-FFF2-40B4-BE49-F238E27FC236}">
                    <a16:creationId xmlns:a16="http://schemas.microsoft.com/office/drawing/2014/main" id="{A18A29F7-51C6-4B45-925B-3F2142E456D1}"/>
                  </a:ext>
                </a:extLst>
              </p:cNvPr>
              <p:cNvSpPr>
                <a:spLocks/>
              </p:cNvSpPr>
              <p:nvPr userDrawn="1"/>
            </p:nvSpPr>
            <p:spPr bwMode="hidden">
              <a:xfrm rot="563450" flipH="1">
                <a:off x="3981" y="2402"/>
                <a:ext cx="535" cy="645"/>
              </a:xfrm>
              <a:custGeom>
                <a:avLst/>
                <a:gdLst/>
                <a:ahLst/>
                <a:cxnLst>
                  <a:cxn ang="0">
                    <a:pos x="462" y="423"/>
                  </a:cxn>
                  <a:cxn ang="0">
                    <a:pos x="144" y="612"/>
                  </a:cxn>
                  <a:cxn ang="0">
                    <a:pos x="87" y="558"/>
                  </a:cxn>
                  <a:cxn ang="0">
                    <a:pos x="162" y="117"/>
                  </a:cxn>
                  <a:cxn ang="0">
                    <a:pos x="210" y="39"/>
                  </a:cxn>
                  <a:cxn ang="0">
                    <a:pos x="441" y="243"/>
                  </a:cxn>
                  <a:cxn ang="0">
                    <a:pos x="462" y="423"/>
                  </a:cxn>
                </a:cxnLst>
                <a:rect l="0" t="0" r="r" b="b"/>
                <a:pathLst>
                  <a:path w="535" h="645">
                    <a:moveTo>
                      <a:pt x="462" y="423"/>
                    </a:moveTo>
                    <a:cubicBezTo>
                      <a:pt x="345" y="546"/>
                      <a:pt x="198" y="582"/>
                      <a:pt x="144" y="612"/>
                    </a:cubicBezTo>
                    <a:cubicBezTo>
                      <a:pt x="60" y="645"/>
                      <a:pt x="0" y="630"/>
                      <a:pt x="87" y="558"/>
                    </a:cubicBezTo>
                    <a:cubicBezTo>
                      <a:pt x="261" y="438"/>
                      <a:pt x="378" y="387"/>
                      <a:pt x="162" y="117"/>
                    </a:cubicBezTo>
                    <a:cubicBezTo>
                      <a:pt x="74" y="0"/>
                      <a:pt x="166" y="1"/>
                      <a:pt x="210" y="39"/>
                    </a:cubicBezTo>
                    <a:cubicBezTo>
                      <a:pt x="245" y="70"/>
                      <a:pt x="401" y="171"/>
                      <a:pt x="441" y="243"/>
                    </a:cubicBezTo>
                    <a:cubicBezTo>
                      <a:pt x="480" y="300"/>
                      <a:pt x="535" y="341"/>
                      <a:pt x="462" y="423"/>
                    </a:cubicBezTo>
                    <a:close/>
                  </a:path>
                </a:pathLst>
              </a:custGeom>
              <a:noFill/>
              <a:ln w="12700" cmpd="sng">
                <a:solidFill>
                  <a:schemeClr val="accent2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>
                <a:lvl1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1pPr>
                <a:lvl2pPr marL="37931725" indent="-37474525"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2pPr>
                <a:lvl3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3pPr>
                <a:lvl4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4pPr>
                <a:lvl5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9pPr>
              </a:lstStyle>
              <a:p>
                <a:pPr eaLnBrk="1" hangingPunct="1"/>
                <a:endParaRPr lang="it-IT" altLang="it-IT"/>
              </a:p>
            </p:txBody>
          </p:sp>
        </p:grpSp>
        <p:grpSp>
          <p:nvGrpSpPr>
            <p:cNvPr id="1033" name="Group 286">
              <a:extLst>
                <a:ext uri="{FF2B5EF4-FFF2-40B4-BE49-F238E27FC236}">
                  <a16:creationId xmlns:a16="http://schemas.microsoft.com/office/drawing/2014/main" id="{29BA5D55-3E24-D346-B380-50B1AAE2E42E}"/>
                </a:ext>
              </a:extLst>
            </p:cNvPr>
            <p:cNvGrpSpPr>
              <a:grpSpLocks/>
            </p:cNvGrpSpPr>
            <p:nvPr userDrawn="1"/>
          </p:nvGrpSpPr>
          <p:grpSpPr bwMode="auto">
            <a:xfrm>
              <a:off x="120" y="298"/>
              <a:ext cx="5509" cy="141"/>
              <a:chOff x="150" y="543"/>
              <a:chExt cx="5309" cy="200"/>
            </a:xfrm>
          </p:grpSpPr>
          <p:sp>
            <p:nvSpPr>
              <p:cNvPr id="1311" name="AutoShape 287">
                <a:extLst>
                  <a:ext uri="{FF2B5EF4-FFF2-40B4-BE49-F238E27FC236}">
                    <a16:creationId xmlns:a16="http://schemas.microsoft.com/office/drawing/2014/main" id="{006BCAE1-22BB-2A4E-840A-78F669424E82}"/>
                  </a:ext>
                </a:extLst>
              </p:cNvPr>
              <p:cNvSpPr>
                <a:spLocks noChangeArrowheads="1"/>
              </p:cNvSpPr>
              <p:nvPr/>
            </p:nvSpPr>
            <p:spPr bwMode="ltGray">
              <a:xfrm>
                <a:off x="150" y="543"/>
                <a:ext cx="5309" cy="200"/>
              </a:xfrm>
              <a:prstGeom prst="roundRect">
                <a:avLst>
                  <a:gd name="adj" fmla="val 50000"/>
                </a:avLst>
              </a:prstGeom>
              <a:solidFill>
                <a:srgbClr val="808080">
                  <a:alpha val="50000"/>
                </a:srgbClr>
              </a:soli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>
                <a:lvl1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1pPr>
                <a:lvl2pPr marL="37931725" indent="-37474525"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2pPr>
                <a:lvl3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3pPr>
                <a:lvl4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4pPr>
                <a:lvl5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9pPr>
              </a:lstStyle>
              <a:p>
                <a:pPr eaLnBrk="1" hangingPunct="1"/>
                <a:endParaRPr lang="it-IT" altLang="it-IT"/>
              </a:p>
            </p:txBody>
          </p:sp>
          <p:sp>
            <p:nvSpPr>
              <p:cNvPr id="1312" name="Rectangle 288">
                <a:extLst>
                  <a:ext uri="{FF2B5EF4-FFF2-40B4-BE49-F238E27FC236}">
                    <a16:creationId xmlns:a16="http://schemas.microsoft.com/office/drawing/2014/main" id="{D329948C-8B1E-FB4D-92D8-1C9027A07121}"/>
                  </a:ext>
                </a:extLst>
              </p:cNvPr>
              <p:cNvSpPr>
                <a:spLocks noChangeArrowheads="1"/>
              </p:cNvSpPr>
              <p:nvPr/>
            </p:nvSpPr>
            <p:spPr bwMode="ltGray">
              <a:xfrm>
                <a:off x="175" y="600"/>
                <a:ext cx="5251" cy="50"/>
              </a:xfrm>
              <a:prstGeom prst="rect">
                <a:avLst/>
              </a:prstGeom>
              <a:solidFill>
                <a:srgbClr val="808080">
                  <a:alpha val="50000"/>
                </a:srgbClr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>
                <a:lvl1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1pPr>
                <a:lvl2pPr marL="37931725" indent="-37474525"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2pPr>
                <a:lvl3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3pPr>
                <a:lvl4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4pPr>
                <a:lvl5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9pPr>
              </a:lstStyle>
              <a:p>
                <a:pPr eaLnBrk="1" hangingPunct="1"/>
                <a:endParaRPr lang="it-IT" altLang="it-IT"/>
              </a:p>
            </p:txBody>
          </p:sp>
        </p:grpSp>
        <p:grpSp>
          <p:nvGrpSpPr>
            <p:cNvPr id="1034" name="Group 289">
              <a:extLst>
                <a:ext uri="{FF2B5EF4-FFF2-40B4-BE49-F238E27FC236}">
                  <a16:creationId xmlns:a16="http://schemas.microsoft.com/office/drawing/2014/main" id="{54736324-0CA2-B74D-B6AF-7B113245DF4F}"/>
                </a:ext>
              </a:extLst>
            </p:cNvPr>
            <p:cNvGrpSpPr>
              <a:grpSpLocks/>
            </p:cNvGrpSpPr>
            <p:nvPr userDrawn="1"/>
          </p:nvGrpSpPr>
          <p:grpSpPr bwMode="auto">
            <a:xfrm>
              <a:off x="52" y="241"/>
              <a:ext cx="5509" cy="141"/>
              <a:chOff x="150" y="543"/>
              <a:chExt cx="5309" cy="200"/>
            </a:xfrm>
          </p:grpSpPr>
          <p:sp>
            <p:nvSpPr>
              <p:cNvPr id="1314" name="AutoShape 290">
                <a:extLst>
                  <a:ext uri="{FF2B5EF4-FFF2-40B4-BE49-F238E27FC236}">
                    <a16:creationId xmlns:a16="http://schemas.microsoft.com/office/drawing/2014/main" id="{7BEDF7B1-B747-8149-9FE1-E2EAB0EC74CA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50" y="543"/>
                <a:ext cx="5309" cy="200"/>
              </a:xfrm>
              <a:prstGeom prst="roundRect">
                <a:avLst>
                  <a:gd name="adj" fmla="val 50000"/>
                </a:avLst>
              </a:prstGeom>
              <a:gradFill rotWithShape="0">
                <a:gsLst>
                  <a:gs pos="0">
                    <a:srgbClr val="B2B2B2">
                      <a:gamma/>
                      <a:shade val="46275"/>
                      <a:invGamma/>
                    </a:srgbClr>
                  </a:gs>
                  <a:gs pos="50000">
                    <a:srgbClr val="B2B2B2"/>
                  </a:gs>
                  <a:gs pos="100000">
                    <a:srgbClr val="B2B2B2">
                      <a:gamma/>
                      <a:shade val="46275"/>
                      <a:invGamma/>
                    </a:srgb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>
                <a:lvl1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1pPr>
                <a:lvl2pPr marL="37931725" indent="-37474525"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2pPr>
                <a:lvl3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3pPr>
                <a:lvl4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4pPr>
                <a:lvl5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9pPr>
              </a:lstStyle>
              <a:p>
                <a:pPr eaLnBrk="1" hangingPunct="1"/>
                <a:endParaRPr lang="it-IT" altLang="it-IT"/>
              </a:p>
            </p:txBody>
          </p:sp>
          <p:sp>
            <p:nvSpPr>
              <p:cNvPr id="1315" name="Rectangle 291">
                <a:extLst>
                  <a:ext uri="{FF2B5EF4-FFF2-40B4-BE49-F238E27FC236}">
                    <a16:creationId xmlns:a16="http://schemas.microsoft.com/office/drawing/2014/main" id="{937D5FB4-CA2A-4C45-9108-86F4956C879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75" y="600"/>
                <a:ext cx="5251" cy="50"/>
              </a:xfrm>
              <a:prstGeom prst="rect">
                <a:avLst/>
              </a:prstGeom>
              <a:gradFill rotWithShape="0">
                <a:gsLst>
                  <a:gs pos="0">
                    <a:srgbClr val="B2B2B2"/>
                  </a:gs>
                  <a:gs pos="50000">
                    <a:srgbClr val="B2B2B2">
                      <a:gamma/>
                      <a:tint val="27451"/>
                      <a:invGamma/>
                    </a:srgbClr>
                  </a:gs>
                  <a:gs pos="100000">
                    <a:srgbClr val="B2B2B2"/>
                  </a:gs>
                </a:gsLst>
                <a:lin ang="540000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>
                <a:lvl1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1pPr>
                <a:lvl2pPr marL="37931725" indent="-37474525"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2pPr>
                <a:lvl3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3pPr>
                <a:lvl4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4pPr>
                <a:lvl5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9pPr>
              </a:lstStyle>
              <a:p>
                <a:pPr eaLnBrk="1" hangingPunct="1"/>
                <a:endParaRPr lang="it-IT" altLang="it-IT"/>
              </a:p>
            </p:txBody>
          </p:sp>
        </p:grpSp>
        <p:sp>
          <p:nvSpPr>
            <p:cNvPr id="1316" name="Freeform 292">
              <a:extLst>
                <a:ext uri="{FF2B5EF4-FFF2-40B4-BE49-F238E27FC236}">
                  <a16:creationId xmlns:a16="http://schemas.microsoft.com/office/drawing/2014/main" id="{AB7FDA86-2F7D-4B4F-9FF2-DE35413FAD04}"/>
                </a:ext>
              </a:extLst>
            </p:cNvPr>
            <p:cNvSpPr>
              <a:spLocks/>
            </p:cNvSpPr>
            <p:nvPr userDrawn="1"/>
          </p:nvSpPr>
          <p:spPr bwMode="ltGray">
            <a:xfrm>
              <a:off x="97" y="300"/>
              <a:ext cx="866" cy="795"/>
            </a:xfrm>
            <a:custGeom>
              <a:avLst/>
              <a:gdLst/>
              <a:ahLst/>
              <a:cxnLst>
                <a:cxn ang="0">
                  <a:pos x="17" y="180"/>
                </a:cxn>
                <a:cxn ang="0">
                  <a:pos x="284" y="720"/>
                </a:cxn>
                <a:cxn ang="0">
                  <a:pos x="380" y="687"/>
                </a:cxn>
                <a:cxn ang="0">
                  <a:pos x="647" y="249"/>
                </a:cxn>
                <a:cxn ang="0">
                  <a:pos x="716" y="138"/>
                </a:cxn>
                <a:cxn ang="0">
                  <a:pos x="182" y="0"/>
                </a:cxn>
                <a:cxn ang="0">
                  <a:pos x="17" y="180"/>
                </a:cxn>
              </a:cxnLst>
              <a:rect l="0" t="0" r="r" b="b"/>
              <a:pathLst>
                <a:path w="866" h="795">
                  <a:moveTo>
                    <a:pt x="17" y="180"/>
                  </a:moveTo>
                  <a:cubicBezTo>
                    <a:pt x="49" y="413"/>
                    <a:pt x="206" y="636"/>
                    <a:pt x="284" y="720"/>
                  </a:cubicBezTo>
                  <a:cubicBezTo>
                    <a:pt x="359" y="795"/>
                    <a:pt x="422" y="771"/>
                    <a:pt x="380" y="687"/>
                  </a:cubicBezTo>
                  <a:cubicBezTo>
                    <a:pt x="284" y="378"/>
                    <a:pt x="197" y="183"/>
                    <a:pt x="647" y="249"/>
                  </a:cubicBezTo>
                  <a:cubicBezTo>
                    <a:pt x="866" y="276"/>
                    <a:pt x="791" y="175"/>
                    <a:pt x="716" y="138"/>
                  </a:cubicBezTo>
                  <a:cubicBezTo>
                    <a:pt x="575" y="63"/>
                    <a:pt x="317" y="6"/>
                    <a:pt x="182" y="0"/>
                  </a:cubicBezTo>
                  <a:cubicBezTo>
                    <a:pt x="95" y="0"/>
                    <a:pt x="0" y="32"/>
                    <a:pt x="17" y="180"/>
                  </a:cubicBezTo>
                  <a:close/>
                </a:path>
              </a:pathLst>
            </a:custGeom>
            <a:solidFill>
              <a:srgbClr val="808080">
                <a:alpha val="50000"/>
              </a:srgbClr>
            </a:solidFill>
            <a:ln w="9525" cap="flat" cmpd="sng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wrap="none" anchor="ctr"/>
            <a:lstStyle>
              <a:lvl1pPr eaLnBrk="0" hangingPunct="0">
                <a:defRPr sz="36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1pPr>
              <a:lvl2pPr marL="37931725" indent="-37474525" eaLnBrk="0" hangingPunct="0">
                <a:defRPr sz="36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2pPr>
              <a:lvl3pPr eaLnBrk="0" hangingPunct="0">
                <a:defRPr sz="36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3pPr>
              <a:lvl4pPr eaLnBrk="0" hangingPunct="0">
                <a:defRPr sz="36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4pPr>
              <a:lvl5pPr eaLnBrk="0" hangingPunct="0">
                <a:defRPr sz="36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9pPr>
            </a:lstStyle>
            <a:p>
              <a:pPr eaLnBrk="1" hangingPunct="1"/>
              <a:endParaRPr lang="it-IT" altLang="it-IT"/>
            </a:p>
          </p:txBody>
        </p:sp>
        <p:grpSp>
          <p:nvGrpSpPr>
            <p:cNvPr id="1036" name="Group 293">
              <a:extLst>
                <a:ext uri="{FF2B5EF4-FFF2-40B4-BE49-F238E27FC236}">
                  <a16:creationId xmlns:a16="http://schemas.microsoft.com/office/drawing/2014/main" id="{E09A0527-042B-5644-AE0C-0AAC6B17CD67}"/>
                </a:ext>
              </a:extLst>
            </p:cNvPr>
            <p:cNvGrpSpPr>
              <a:grpSpLocks/>
            </p:cNvGrpSpPr>
            <p:nvPr userDrawn="1"/>
          </p:nvGrpSpPr>
          <p:grpSpPr bwMode="auto">
            <a:xfrm>
              <a:off x="136" y="94"/>
              <a:ext cx="790" cy="737"/>
              <a:chOff x="138" y="104"/>
              <a:chExt cx="790" cy="737"/>
            </a:xfrm>
          </p:grpSpPr>
          <p:sp>
            <p:nvSpPr>
              <p:cNvPr id="1318" name="Freeform 294">
                <a:extLst>
                  <a:ext uri="{FF2B5EF4-FFF2-40B4-BE49-F238E27FC236}">
                    <a16:creationId xmlns:a16="http://schemas.microsoft.com/office/drawing/2014/main" id="{56166C2B-898C-7544-BBF7-7CFD3E0DDAB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38" y="115"/>
                <a:ext cx="790" cy="726"/>
              </a:xfrm>
              <a:custGeom>
                <a:avLst/>
                <a:gdLst/>
                <a:ahLst/>
                <a:cxnLst>
                  <a:cxn ang="0">
                    <a:pos x="17" y="180"/>
                  </a:cxn>
                  <a:cxn ang="0">
                    <a:pos x="284" y="720"/>
                  </a:cxn>
                  <a:cxn ang="0">
                    <a:pos x="380" y="687"/>
                  </a:cxn>
                  <a:cxn ang="0">
                    <a:pos x="647" y="249"/>
                  </a:cxn>
                  <a:cxn ang="0">
                    <a:pos x="716" y="138"/>
                  </a:cxn>
                  <a:cxn ang="0">
                    <a:pos x="182" y="0"/>
                  </a:cxn>
                  <a:cxn ang="0">
                    <a:pos x="17" y="180"/>
                  </a:cxn>
                </a:cxnLst>
                <a:rect l="0" t="0" r="r" b="b"/>
                <a:pathLst>
                  <a:path w="866" h="795">
                    <a:moveTo>
                      <a:pt x="17" y="180"/>
                    </a:moveTo>
                    <a:cubicBezTo>
                      <a:pt x="49" y="413"/>
                      <a:pt x="206" y="636"/>
                      <a:pt x="284" y="720"/>
                    </a:cubicBezTo>
                    <a:cubicBezTo>
                      <a:pt x="359" y="795"/>
                      <a:pt x="422" y="771"/>
                      <a:pt x="380" y="687"/>
                    </a:cubicBezTo>
                    <a:cubicBezTo>
                      <a:pt x="284" y="378"/>
                      <a:pt x="197" y="183"/>
                      <a:pt x="647" y="249"/>
                    </a:cubicBezTo>
                    <a:cubicBezTo>
                      <a:pt x="866" y="276"/>
                      <a:pt x="791" y="175"/>
                      <a:pt x="716" y="138"/>
                    </a:cubicBezTo>
                    <a:cubicBezTo>
                      <a:pt x="575" y="63"/>
                      <a:pt x="317" y="6"/>
                      <a:pt x="182" y="0"/>
                    </a:cubicBezTo>
                    <a:cubicBezTo>
                      <a:pt x="95" y="0"/>
                      <a:pt x="0" y="32"/>
                      <a:pt x="17" y="180"/>
                    </a:cubicBezTo>
                    <a:close/>
                  </a:path>
                </a:pathLst>
              </a:custGeom>
              <a:solidFill>
                <a:schemeClr val="accent1"/>
              </a:solidFill>
              <a:ln w="12700" cmpd="sng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>
                <a:lvl1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1pPr>
                <a:lvl2pPr marL="37931725" indent="-37474525"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2pPr>
                <a:lvl3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3pPr>
                <a:lvl4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4pPr>
                <a:lvl5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9pPr>
              </a:lstStyle>
              <a:p>
                <a:pPr eaLnBrk="1" hangingPunct="1"/>
                <a:endParaRPr lang="it-IT" altLang="it-IT"/>
              </a:p>
            </p:txBody>
          </p:sp>
          <p:sp>
            <p:nvSpPr>
              <p:cNvPr id="1319" name="Freeform 295">
                <a:extLst>
                  <a:ext uri="{FF2B5EF4-FFF2-40B4-BE49-F238E27FC236}">
                    <a16:creationId xmlns:a16="http://schemas.microsoft.com/office/drawing/2014/main" id="{5BB34CB3-8E7D-384E-878A-060D9073DDB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50" y="119"/>
                <a:ext cx="181" cy="533"/>
              </a:xfrm>
              <a:custGeom>
                <a:avLst/>
                <a:gdLst/>
                <a:ahLst/>
                <a:cxnLst>
                  <a:cxn ang="0">
                    <a:pos x="60" y="12"/>
                  </a:cxn>
                  <a:cxn ang="0">
                    <a:pos x="2" y="153"/>
                  </a:cxn>
                  <a:cxn ang="0">
                    <a:pos x="63" y="366"/>
                  </a:cxn>
                  <a:cxn ang="0">
                    <a:pos x="146" y="512"/>
                  </a:cxn>
                  <a:cxn ang="0">
                    <a:pos x="156" y="489"/>
                  </a:cxn>
                  <a:cxn ang="0">
                    <a:pos x="74" y="294"/>
                  </a:cxn>
                  <a:cxn ang="0">
                    <a:pos x="63" y="155"/>
                  </a:cxn>
                  <a:cxn ang="0">
                    <a:pos x="98" y="53"/>
                  </a:cxn>
                  <a:cxn ang="0">
                    <a:pos x="135" y="32"/>
                  </a:cxn>
                  <a:cxn ang="0">
                    <a:pos x="179" y="16"/>
                  </a:cxn>
                  <a:cxn ang="0">
                    <a:pos x="146" y="2"/>
                  </a:cxn>
                  <a:cxn ang="0">
                    <a:pos x="93" y="2"/>
                  </a:cxn>
                  <a:cxn ang="0">
                    <a:pos x="60" y="12"/>
                  </a:cxn>
                </a:cxnLst>
                <a:rect l="0" t="0" r="r" b="b"/>
                <a:pathLst>
                  <a:path w="181" h="533">
                    <a:moveTo>
                      <a:pt x="60" y="12"/>
                    </a:moveTo>
                    <a:cubicBezTo>
                      <a:pt x="18" y="35"/>
                      <a:pt x="0" y="83"/>
                      <a:pt x="2" y="153"/>
                    </a:cubicBezTo>
                    <a:cubicBezTo>
                      <a:pt x="3" y="212"/>
                      <a:pt x="39" y="306"/>
                      <a:pt x="63" y="366"/>
                    </a:cubicBezTo>
                    <a:cubicBezTo>
                      <a:pt x="87" y="426"/>
                      <a:pt x="131" y="492"/>
                      <a:pt x="146" y="512"/>
                    </a:cubicBezTo>
                    <a:cubicBezTo>
                      <a:pt x="162" y="533"/>
                      <a:pt x="168" y="526"/>
                      <a:pt x="156" y="489"/>
                    </a:cubicBezTo>
                    <a:cubicBezTo>
                      <a:pt x="144" y="453"/>
                      <a:pt x="90" y="350"/>
                      <a:pt x="74" y="294"/>
                    </a:cubicBezTo>
                    <a:cubicBezTo>
                      <a:pt x="59" y="239"/>
                      <a:pt x="59" y="196"/>
                      <a:pt x="63" y="155"/>
                    </a:cubicBezTo>
                    <a:cubicBezTo>
                      <a:pt x="67" y="115"/>
                      <a:pt x="86" y="74"/>
                      <a:pt x="98" y="53"/>
                    </a:cubicBezTo>
                    <a:cubicBezTo>
                      <a:pt x="110" y="33"/>
                      <a:pt x="121" y="39"/>
                      <a:pt x="135" y="32"/>
                    </a:cubicBezTo>
                    <a:cubicBezTo>
                      <a:pt x="148" y="26"/>
                      <a:pt x="177" y="21"/>
                      <a:pt x="179" y="16"/>
                    </a:cubicBezTo>
                    <a:cubicBezTo>
                      <a:pt x="181" y="11"/>
                      <a:pt x="161" y="4"/>
                      <a:pt x="146" y="2"/>
                    </a:cubicBezTo>
                    <a:cubicBezTo>
                      <a:pt x="132" y="0"/>
                      <a:pt x="107" y="1"/>
                      <a:pt x="93" y="2"/>
                    </a:cubicBezTo>
                    <a:cubicBezTo>
                      <a:pt x="78" y="4"/>
                      <a:pt x="74" y="0"/>
                      <a:pt x="60" y="12"/>
                    </a:cubicBezTo>
                    <a:close/>
                  </a:path>
                </a:pathLst>
              </a:custGeom>
              <a:gradFill rotWithShape="0">
                <a:gsLst>
                  <a:gs pos="0">
                    <a:schemeClr val="accent1">
                      <a:gamma/>
                      <a:shade val="75686"/>
                      <a:invGamma/>
                    </a:schemeClr>
                  </a:gs>
                  <a:gs pos="100000">
                    <a:schemeClr val="accent1"/>
                  </a:gs>
                </a:gsLst>
                <a:lin ang="0" scaled="1"/>
              </a:gradFill>
              <a:ln w="9525" cap="flat" cmpd="sng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wrap="none" anchor="ctr"/>
              <a:lstStyle>
                <a:lvl1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1pPr>
                <a:lvl2pPr marL="37931725" indent="-37474525"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2pPr>
                <a:lvl3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3pPr>
                <a:lvl4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4pPr>
                <a:lvl5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9pPr>
              </a:lstStyle>
              <a:p>
                <a:pPr eaLnBrk="1" hangingPunct="1"/>
                <a:endParaRPr lang="it-IT" altLang="it-IT"/>
              </a:p>
            </p:txBody>
          </p:sp>
          <p:sp>
            <p:nvSpPr>
              <p:cNvPr id="1320" name="Freeform 296">
                <a:extLst>
                  <a:ext uri="{FF2B5EF4-FFF2-40B4-BE49-F238E27FC236}">
                    <a16:creationId xmlns:a16="http://schemas.microsoft.com/office/drawing/2014/main" id="{C323D660-F656-FB4B-866C-E3139F32D0A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90" y="104"/>
                <a:ext cx="666" cy="195"/>
              </a:xfrm>
              <a:custGeom>
                <a:avLst/>
                <a:gdLst/>
                <a:ahLst/>
                <a:cxnLst>
                  <a:cxn ang="0">
                    <a:pos x="10" y="32"/>
                  </a:cxn>
                  <a:cxn ang="0">
                    <a:pos x="72" y="3"/>
                  </a:cxn>
                  <a:cxn ang="0">
                    <a:pos x="214" y="16"/>
                  </a:cxn>
                  <a:cxn ang="0">
                    <a:pos x="440" y="74"/>
                  </a:cxn>
                  <a:cxn ang="0">
                    <a:pos x="604" y="140"/>
                  </a:cxn>
                  <a:cxn ang="0">
                    <a:pos x="653" y="182"/>
                  </a:cxn>
                  <a:cxn ang="0">
                    <a:pos x="638" y="186"/>
                  </a:cxn>
                  <a:cxn ang="0">
                    <a:pos x="483" y="129"/>
                  </a:cxn>
                  <a:cxn ang="0">
                    <a:pos x="244" y="64"/>
                  </a:cxn>
                  <a:cxn ang="0">
                    <a:pos x="107" y="51"/>
                  </a:cxn>
                  <a:cxn ang="0">
                    <a:pos x="55" y="74"/>
                  </a:cxn>
                  <a:cxn ang="0">
                    <a:pos x="10" y="50"/>
                  </a:cxn>
                  <a:cxn ang="0">
                    <a:pos x="10" y="32"/>
                  </a:cxn>
                </a:cxnLst>
                <a:rect l="0" t="0" r="r" b="b"/>
                <a:pathLst>
                  <a:path w="666" h="195">
                    <a:moveTo>
                      <a:pt x="10" y="32"/>
                    </a:moveTo>
                    <a:cubicBezTo>
                      <a:pt x="20" y="24"/>
                      <a:pt x="38" y="6"/>
                      <a:pt x="72" y="3"/>
                    </a:cubicBezTo>
                    <a:cubicBezTo>
                      <a:pt x="106" y="0"/>
                      <a:pt x="153" y="4"/>
                      <a:pt x="214" y="16"/>
                    </a:cubicBezTo>
                    <a:cubicBezTo>
                      <a:pt x="275" y="28"/>
                      <a:pt x="375" y="53"/>
                      <a:pt x="440" y="74"/>
                    </a:cubicBezTo>
                    <a:cubicBezTo>
                      <a:pt x="505" y="95"/>
                      <a:pt x="568" y="122"/>
                      <a:pt x="604" y="140"/>
                    </a:cubicBezTo>
                    <a:cubicBezTo>
                      <a:pt x="640" y="158"/>
                      <a:pt x="647" y="174"/>
                      <a:pt x="653" y="182"/>
                    </a:cubicBezTo>
                    <a:cubicBezTo>
                      <a:pt x="659" y="190"/>
                      <a:pt x="666" y="195"/>
                      <a:pt x="638" y="186"/>
                    </a:cubicBezTo>
                    <a:cubicBezTo>
                      <a:pt x="609" y="177"/>
                      <a:pt x="548" y="150"/>
                      <a:pt x="483" y="129"/>
                    </a:cubicBezTo>
                    <a:cubicBezTo>
                      <a:pt x="416" y="109"/>
                      <a:pt x="306" y="78"/>
                      <a:pt x="244" y="64"/>
                    </a:cubicBezTo>
                    <a:cubicBezTo>
                      <a:pt x="181" y="51"/>
                      <a:pt x="139" y="49"/>
                      <a:pt x="107" y="51"/>
                    </a:cubicBezTo>
                    <a:cubicBezTo>
                      <a:pt x="76" y="53"/>
                      <a:pt x="71" y="75"/>
                      <a:pt x="55" y="74"/>
                    </a:cubicBezTo>
                    <a:cubicBezTo>
                      <a:pt x="39" y="74"/>
                      <a:pt x="18" y="57"/>
                      <a:pt x="10" y="50"/>
                    </a:cubicBezTo>
                    <a:cubicBezTo>
                      <a:pt x="2" y="43"/>
                      <a:pt x="0" y="40"/>
                      <a:pt x="10" y="32"/>
                    </a:cubicBezTo>
                    <a:close/>
                  </a:path>
                </a:pathLst>
              </a:custGeom>
              <a:gradFill rotWithShape="0">
                <a:gsLst>
                  <a:gs pos="0">
                    <a:schemeClr val="accent1">
                      <a:gamma/>
                      <a:shade val="75686"/>
                      <a:invGamma/>
                    </a:schemeClr>
                  </a:gs>
                  <a:gs pos="100000">
                    <a:schemeClr val="accent1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>
                <a:lvl1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1pPr>
                <a:lvl2pPr marL="37931725" indent="-37474525"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2pPr>
                <a:lvl3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3pPr>
                <a:lvl4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4pPr>
                <a:lvl5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9pPr>
              </a:lstStyle>
              <a:p>
                <a:pPr eaLnBrk="1" hangingPunct="1"/>
                <a:endParaRPr lang="it-IT" altLang="it-IT"/>
              </a:p>
            </p:txBody>
          </p:sp>
          <p:sp>
            <p:nvSpPr>
              <p:cNvPr id="1321" name="Freeform 297">
                <a:extLst>
                  <a:ext uri="{FF2B5EF4-FFF2-40B4-BE49-F238E27FC236}">
                    <a16:creationId xmlns:a16="http://schemas.microsoft.com/office/drawing/2014/main" id="{F4E9B13D-C945-044B-A854-89EA3D16DDE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69" y="300"/>
                <a:ext cx="430" cy="417"/>
              </a:xfrm>
              <a:custGeom>
                <a:avLst/>
                <a:gdLst/>
                <a:ahLst/>
                <a:cxnLst>
                  <a:cxn ang="0">
                    <a:pos x="54" y="275"/>
                  </a:cxn>
                  <a:cxn ang="0">
                    <a:pos x="388" y="33"/>
                  </a:cxn>
                  <a:cxn ang="0">
                    <a:pos x="1323" y="74"/>
                  </a:cxn>
                  <a:cxn ang="0">
                    <a:pos x="1448" y="149"/>
                  </a:cxn>
                  <a:cxn ang="0">
                    <a:pos x="730" y="108"/>
                  </a:cxn>
                  <a:cxn ang="0">
                    <a:pos x="305" y="216"/>
                  </a:cxn>
                  <a:cxn ang="0">
                    <a:pos x="146" y="525"/>
                  </a:cxn>
                  <a:cxn ang="0">
                    <a:pos x="246" y="1126"/>
                  </a:cxn>
                  <a:cxn ang="0">
                    <a:pos x="338" y="1435"/>
                  </a:cxn>
                  <a:cxn ang="0">
                    <a:pos x="280" y="1435"/>
                  </a:cxn>
                  <a:cxn ang="0">
                    <a:pos x="121" y="1034"/>
                  </a:cxn>
                  <a:cxn ang="0">
                    <a:pos x="38" y="617"/>
                  </a:cxn>
                  <a:cxn ang="0">
                    <a:pos x="54" y="275"/>
                  </a:cxn>
                </a:cxnLst>
                <a:rect l="0" t="0" r="r" b="b"/>
                <a:pathLst>
                  <a:path w="1547" h="1502">
                    <a:moveTo>
                      <a:pt x="54" y="275"/>
                    </a:moveTo>
                    <a:cubicBezTo>
                      <a:pt x="112" y="178"/>
                      <a:pt x="177" y="66"/>
                      <a:pt x="388" y="33"/>
                    </a:cubicBezTo>
                    <a:cubicBezTo>
                      <a:pt x="599" y="0"/>
                      <a:pt x="1146" y="55"/>
                      <a:pt x="1323" y="74"/>
                    </a:cubicBezTo>
                    <a:cubicBezTo>
                      <a:pt x="1500" y="93"/>
                      <a:pt x="1547" y="143"/>
                      <a:pt x="1448" y="149"/>
                    </a:cubicBezTo>
                    <a:cubicBezTo>
                      <a:pt x="1349" y="155"/>
                      <a:pt x="920" y="97"/>
                      <a:pt x="730" y="108"/>
                    </a:cubicBezTo>
                    <a:cubicBezTo>
                      <a:pt x="540" y="119"/>
                      <a:pt x="402" y="147"/>
                      <a:pt x="305" y="216"/>
                    </a:cubicBezTo>
                    <a:cubicBezTo>
                      <a:pt x="208" y="285"/>
                      <a:pt x="156" y="373"/>
                      <a:pt x="146" y="525"/>
                    </a:cubicBezTo>
                    <a:cubicBezTo>
                      <a:pt x="136" y="677"/>
                      <a:pt x="214" y="974"/>
                      <a:pt x="246" y="1126"/>
                    </a:cubicBezTo>
                    <a:cubicBezTo>
                      <a:pt x="278" y="1278"/>
                      <a:pt x="332" y="1383"/>
                      <a:pt x="338" y="1435"/>
                    </a:cubicBezTo>
                    <a:cubicBezTo>
                      <a:pt x="344" y="1487"/>
                      <a:pt x="316" y="1502"/>
                      <a:pt x="280" y="1435"/>
                    </a:cubicBezTo>
                    <a:cubicBezTo>
                      <a:pt x="244" y="1368"/>
                      <a:pt x="161" y="1170"/>
                      <a:pt x="121" y="1034"/>
                    </a:cubicBezTo>
                    <a:cubicBezTo>
                      <a:pt x="81" y="898"/>
                      <a:pt x="49" y="743"/>
                      <a:pt x="38" y="617"/>
                    </a:cubicBezTo>
                    <a:cubicBezTo>
                      <a:pt x="27" y="491"/>
                      <a:pt x="0" y="375"/>
                      <a:pt x="54" y="275"/>
                    </a:cubicBezTo>
                    <a:close/>
                  </a:path>
                </a:pathLst>
              </a:custGeom>
              <a:gradFill rotWithShape="0">
                <a:gsLst>
                  <a:gs pos="0">
                    <a:schemeClr val="accent1"/>
                  </a:gs>
                  <a:gs pos="50000">
                    <a:schemeClr val="accent1">
                      <a:gamma/>
                      <a:tint val="15294"/>
                      <a:invGamma/>
                    </a:schemeClr>
                  </a:gs>
                  <a:gs pos="100000">
                    <a:schemeClr val="accent1"/>
                  </a:gs>
                </a:gsLst>
                <a:lin ang="1890000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>
                <a:lvl1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1pPr>
                <a:lvl2pPr marL="37931725" indent="-37474525"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2pPr>
                <a:lvl3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3pPr>
                <a:lvl4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4pPr>
                <a:lvl5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9pPr>
              </a:lstStyle>
              <a:p>
                <a:pPr eaLnBrk="1" hangingPunct="1"/>
                <a:endParaRPr lang="it-IT" altLang="it-IT"/>
              </a:p>
            </p:txBody>
          </p:sp>
          <p:sp>
            <p:nvSpPr>
              <p:cNvPr id="1322" name="Freeform 298">
                <a:extLst>
                  <a:ext uri="{FF2B5EF4-FFF2-40B4-BE49-F238E27FC236}">
                    <a16:creationId xmlns:a16="http://schemas.microsoft.com/office/drawing/2014/main" id="{F5588371-1E24-2F47-B1DC-EF7BFE07C19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09" y="249"/>
                <a:ext cx="256" cy="254"/>
              </a:xfrm>
              <a:custGeom>
                <a:avLst/>
                <a:gdLst/>
                <a:ahLst/>
                <a:cxnLst>
                  <a:cxn ang="0">
                    <a:pos x="14" y="164"/>
                  </a:cxn>
                  <a:cxn ang="0">
                    <a:pos x="216" y="33"/>
                  </a:cxn>
                  <a:cxn ang="0">
                    <a:pos x="871" y="217"/>
                  </a:cxn>
                  <a:cxn ang="0">
                    <a:pos x="613" y="258"/>
                  </a:cxn>
                  <a:cxn ang="0">
                    <a:pos x="396" y="400"/>
                  </a:cxn>
                  <a:cxn ang="0">
                    <a:pos x="287" y="576"/>
                  </a:cxn>
                  <a:cxn ang="0">
                    <a:pos x="262" y="843"/>
                  </a:cxn>
                  <a:cxn ang="0">
                    <a:pos x="14" y="164"/>
                  </a:cxn>
                </a:cxnLst>
                <a:rect l="0" t="0" r="r" b="b"/>
                <a:pathLst>
                  <a:path w="921" h="912">
                    <a:moveTo>
                      <a:pt x="14" y="164"/>
                    </a:moveTo>
                    <a:cubicBezTo>
                      <a:pt x="0" y="66"/>
                      <a:pt x="67" y="0"/>
                      <a:pt x="216" y="33"/>
                    </a:cubicBezTo>
                    <a:cubicBezTo>
                      <a:pt x="419" y="54"/>
                      <a:pt x="487" y="8"/>
                      <a:pt x="871" y="217"/>
                    </a:cubicBezTo>
                    <a:cubicBezTo>
                      <a:pt x="921" y="234"/>
                      <a:pt x="692" y="228"/>
                      <a:pt x="613" y="258"/>
                    </a:cubicBezTo>
                    <a:cubicBezTo>
                      <a:pt x="534" y="288"/>
                      <a:pt x="450" y="347"/>
                      <a:pt x="396" y="400"/>
                    </a:cubicBezTo>
                    <a:cubicBezTo>
                      <a:pt x="342" y="453"/>
                      <a:pt x="309" y="502"/>
                      <a:pt x="287" y="576"/>
                    </a:cubicBezTo>
                    <a:cubicBezTo>
                      <a:pt x="265" y="650"/>
                      <a:pt x="308" y="912"/>
                      <a:pt x="262" y="843"/>
                    </a:cubicBezTo>
                    <a:cubicBezTo>
                      <a:pt x="45" y="626"/>
                      <a:pt x="59" y="295"/>
                      <a:pt x="14" y="164"/>
                    </a:cubicBezTo>
                    <a:close/>
                  </a:path>
                </a:pathLst>
              </a:custGeom>
              <a:gradFill rotWithShape="0">
                <a:gsLst>
                  <a:gs pos="0">
                    <a:schemeClr val="accent1"/>
                  </a:gs>
                  <a:gs pos="100000">
                    <a:schemeClr val="accent1">
                      <a:gamma/>
                      <a:tint val="12157"/>
                      <a:invGamma/>
                    </a:schemeClr>
                  </a:gs>
                </a:gsLst>
                <a:lin ang="270000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>
                <a:lvl1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1pPr>
                <a:lvl2pPr marL="37931725" indent="-37474525"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2pPr>
                <a:lvl3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3pPr>
                <a:lvl4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4pPr>
                <a:lvl5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9pPr>
              </a:lstStyle>
              <a:p>
                <a:pPr eaLnBrk="1" hangingPunct="1"/>
                <a:endParaRPr lang="it-IT" altLang="it-IT"/>
              </a:p>
            </p:txBody>
          </p:sp>
        </p:grpSp>
      </p:grpSp>
      <p:sp>
        <p:nvSpPr>
          <p:cNvPr id="1027" name="Rectangle 385">
            <a:extLst>
              <a:ext uri="{FF2B5EF4-FFF2-40B4-BE49-F238E27FC236}">
                <a16:creationId xmlns:a16="http://schemas.microsoft.com/office/drawing/2014/main" id="{B50C8809-399E-EE49-B7C3-E3E8339C50B9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838200" y="609600"/>
            <a:ext cx="76200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it-IT" altLang="it-IT"/>
              <a:t>Click to edit Master title style</a:t>
            </a:r>
          </a:p>
        </p:txBody>
      </p:sp>
      <p:sp>
        <p:nvSpPr>
          <p:cNvPr id="1028" name="Rectangle 386">
            <a:extLst>
              <a:ext uri="{FF2B5EF4-FFF2-40B4-BE49-F238E27FC236}">
                <a16:creationId xmlns:a16="http://schemas.microsoft.com/office/drawing/2014/main" id="{F7A9D891-B986-274C-A641-B392C1DFA51B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981200"/>
            <a:ext cx="7772400" cy="411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it-IT" altLang="it-IT"/>
              <a:t>Click to edit Master text styles</a:t>
            </a:r>
          </a:p>
          <a:p>
            <a:pPr lvl="1"/>
            <a:r>
              <a:rPr lang="it-IT" altLang="it-IT"/>
              <a:t>Second level</a:t>
            </a:r>
          </a:p>
          <a:p>
            <a:pPr lvl="2"/>
            <a:r>
              <a:rPr lang="it-IT" altLang="it-IT"/>
              <a:t>Third level</a:t>
            </a:r>
          </a:p>
          <a:p>
            <a:pPr lvl="3"/>
            <a:r>
              <a:rPr lang="it-IT" altLang="it-IT"/>
              <a:t>Fourth level</a:t>
            </a:r>
          </a:p>
          <a:p>
            <a:pPr lvl="4"/>
            <a:r>
              <a:rPr lang="it-IT" altLang="it-IT"/>
              <a:t>Fifth level</a:t>
            </a:r>
          </a:p>
        </p:txBody>
      </p:sp>
      <p:sp>
        <p:nvSpPr>
          <p:cNvPr id="1411" name="Rectangle 387">
            <a:extLst>
              <a:ext uri="{FF2B5EF4-FFF2-40B4-BE49-F238E27FC236}">
                <a16:creationId xmlns:a16="http://schemas.microsoft.com/office/drawing/2014/main" id="{C0650ABD-0F69-424C-8B51-28E079DEE53B}"/>
              </a:ext>
            </a:extLst>
          </p:cNvPr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endParaRPr lang="it-IT" altLang="it-IT"/>
          </a:p>
        </p:txBody>
      </p:sp>
      <p:sp>
        <p:nvSpPr>
          <p:cNvPr id="1412" name="Rectangle 388">
            <a:extLst>
              <a:ext uri="{FF2B5EF4-FFF2-40B4-BE49-F238E27FC236}">
                <a16:creationId xmlns:a16="http://schemas.microsoft.com/office/drawing/2014/main" id="{DA2B28E6-A34B-E24B-96DA-68919FC2524C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r>
              <a:rPr lang="it-IT" altLang="it-IT"/>
              <a:t>Daniela Valenti, 2020</a:t>
            </a:r>
          </a:p>
        </p:txBody>
      </p:sp>
      <p:sp>
        <p:nvSpPr>
          <p:cNvPr id="1413" name="Rectangle 389">
            <a:extLst>
              <a:ext uri="{FF2B5EF4-FFF2-40B4-BE49-F238E27FC236}">
                <a16:creationId xmlns:a16="http://schemas.microsoft.com/office/drawing/2014/main" id="{F87162F8-C49B-314E-81DC-5C7A213E0899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fld id="{181D8BAB-11B0-BE43-B4D4-073C9556EDDC}" type="slidenum">
              <a:rPr lang="it-IT" altLang="it-IT"/>
              <a:pPr/>
              <a:t>‹N›</a:t>
            </a:fld>
            <a:endParaRPr lang="it-IT" altLang="it-IT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91" r:id="rId1"/>
    <p:sldLayoutId id="2147483781" r:id="rId2"/>
    <p:sldLayoutId id="2147483782" r:id="rId3"/>
    <p:sldLayoutId id="2147483783" r:id="rId4"/>
    <p:sldLayoutId id="2147483784" r:id="rId5"/>
    <p:sldLayoutId id="2147483785" r:id="rId6"/>
    <p:sldLayoutId id="2147483786" r:id="rId7"/>
    <p:sldLayoutId id="2147483787" r:id="rId8"/>
    <p:sldLayoutId id="2147483788" r:id="rId9"/>
    <p:sldLayoutId id="2147483789" r:id="rId10"/>
    <p:sldLayoutId id="2147483790" r:id="rId11"/>
  </p:sldLayoutIdLst>
  <p:hf hd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folHlink"/>
          </a:solidFill>
          <a:latin typeface="+mj-lt"/>
          <a:ea typeface="ＭＳ Ｐゴシック" pitchFamily="-107" charset="-128"/>
          <a:cs typeface="ＭＳ Ｐゴシック" pitchFamily="-107" charset="-128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folHlink"/>
          </a:solidFill>
          <a:latin typeface="Arial Narrow" charset="0"/>
          <a:ea typeface="ＭＳ Ｐゴシック" pitchFamily="-107" charset="-128"/>
          <a:cs typeface="ＭＳ Ｐゴシック" pitchFamily="-107" charset="-128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folHlink"/>
          </a:solidFill>
          <a:latin typeface="Arial Narrow" charset="0"/>
          <a:ea typeface="ＭＳ Ｐゴシック" pitchFamily="-107" charset="-128"/>
          <a:cs typeface="ＭＳ Ｐゴシック" pitchFamily="-107" charset="-128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folHlink"/>
          </a:solidFill>
          <a:latin typeface="Arial Narrow" charset="0"/>
          <a:ea typeface="ＭＳ Ｐゴシック" pitchFamily="-107" charset="-128"/>
          <a:cs typeface="ＭＳ Ｐゴシック" pitchFamily="-107" charset="-128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folHlink"/>
          </a:solidFill>
          <a:latin typeface="Arial Narrow" charset="0"/>
          <a:ea typeface="ＭＳ Ｐゴシック" pitchFamily="-107" charset="-128"/>
          <a:cs typeface="ＭＳ Ｐゴシック" pitchFamily="-107" charset="-128"/>
        </a:defRPr>
      </a:lvl5pPr>
      <a:lvl6pPr marL="457200" algn="l" rtl="0" fontAlgn="base">
        <a:spcBef>
          <a:spcPct val="0"/>
        </a:spcBef>
        <a:spcAft>
          <a:spcPct val="0"/>
        </a:spcAft>
        <a:defRPr sz="4400">
          <a:solidFill>
            <a:schemeClr val="folHlink"/>
          </a:solidFill>
          <a:latin typeface="Arial Narrow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400">
          <a:solidFill>
            <a:schemeClr val="folHlink"/>
          </a:solidFill>
          <a:latin typeface="Arial Narrow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400">
          <a:solidFill>
            <a:schemeClr val="folHlink"/>
          </a:solidFill>
          <a:latin typeface="Arial Narrow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400">
          <a:solidFill>
            <a:schemeClr val="folHlink"/>
          </a:solidFill>
          <a:latin typeface="Arial Narrow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ＭＳ Ｐゴシック" pitchFamily="-107" charset="-128"/>
          <a:cs typeface="ＭＳ Ｐゴシック" pitchFamily="-107" charset="-128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ea typeface="ＭＳ Ｐゴシック" charset="-128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ea typeface="ＭＳ Ｐゴシック" charset="-128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ea typeface="ＭＳ Ｐゴシック" charset="-128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ＭＳ Ｐゴシック" charset="-128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ＭＳ Ｐゴシック" charset="-128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ＭＳ Ｐゴシック" charset="-128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ＭＳ Ｐゴシック" charset="-128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ＭＳ Ｐゴシック" charset="-128"/>
        </a:defRPr>
      </a:lvl9pPr>
    </p:bodyStyle>
    <p:otherStyle>
      <a:defPPr>
        <a:defRPr lang="it-IT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6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2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6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6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6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6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6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6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6.png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png"/><Relationship Id="rId3" Type="http://schemas.openxmlformats.org/officeDocument/2006/relationships/image" Target="../media/image7.png"/><Relationship Id="rId7" Type="http://schemas.openxmlformats.org/officeDocument/2006/relationships/image" Target="../media/image11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0.png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6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6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7" Type="http://schemas.openxmlformats.org/officeDocument/2006/relationships/image" Target="../media/image17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6.png"/><Relationship Id="rId5" Type="http://schemas.openxmlformats.org/officeDocument/2006/relationships/image" Target="../media/image15.png"/><Relationship Id="rId4" Type="http://schemas.openxmlformats.org/officeDocument/2006/relationships/image" Target="../media/image14.png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6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6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6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6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6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6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22.png"/><Relationship Id="rId5" Type="http://schemas.openxmlformats.org/officeDocument/2006/relationships/image" Target="../media/image15.png"/><Relationship Id="rId4" Type="http://schemas.openxmlformats.org/officeDocument/2006/relationships/image" Target="../media/image14.png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>
            <a:extLst>
              <a:ext uri="{FF2B5EF4-FFF2-40B4-BE49-F238E27FC236}">
                <a16:creationId xmlns:a16="http://schemas.microsoft.com/office/drawing/2014/main" id="{8F0A89D5-6190-7B43-B002-864A08F98DE0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311670" y="908987"/>
            <a:ext cx="8667750" cy="2311400"/>
          </a:xfrm>
        </p:spPr>
        <p:txBody>
          <a:bodyPr/>
          <a:lstStyle/>
          <a:p>
            <a:pPr algn="ctr" eaLnBrk="1" hangingPunct="1"/>
            <a:br>
              <a:rPr lang="it-IT" altLang="it-IT" sz="3600" b="1" dirty="0">
                <a:solidFill>
                  <a:srgbClr val="FF3300"/>
                </a:solidFill>
                <a:latin typeface="Arial Black" panose="020B0604020202020204" pitchFamily="34" charset="0"/>
                <a:ea typeface="ＭＳ Ｐゴシック" panose="020B0600070205080204" pitchFamily="34" charset="-128"/>
              </a:rPr>
            </a:br>
            <a:r>
              <a:rPr lang="it-IT" altLang="it-IT" sz="3600" b="1" dirty="0">
                <a:solidFill>
                  <a:srgbClr val="FF3300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rPr>
              <a:t>Equazioni di primo grado</a:t>
            </a:r>
            <a:br>
              <a:rPr lang="it-IT" altLang="it-IT" sz="3600" b="1" dirty="0">
                <a:solidFill>
                  <a:srgbClr val="FF3300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rPr>
            </a:br>
            <a:endParaRPr lang="it-IT" altLang="it-IT" sz="3600" b="1" dirty="0">
              <a:solidFill>
                <a:srgbClr val="FF3300"/>
              </a:solidFill>
              <a:latin typeface="Arial" panose="020B0604020202020204" pitchFamily="34" charset="0"/>
              <a:ea typeface="ＭＳ Ｐゴシック" panose="020B0600070205080204" pitchFamily="34" charset="-128"/>
              <a:cs typeface="Arial" panose="020B0604020202020204" pitchFamily="34" charset="0"/>
            </a:endParaRPr>
          </a:p>
        </p:txBody>
      </p:sp>
      <p:sp>
        <p:nvSpPr>
          <p:cNvPr id="15363" name="Rectangle 4">
            <a:extLst>
              <a:ext uri="{FF2B5EF4-FFF2-40B4-BE49-F238E27FC236}">
                <a16:creationId xmlns:a16="http://schemas.microsoft.com/office/drawing/2014/main" id="{B4969960-8C25-814F-9988-0A3755B6A97F}"/>
              </a:ext>
            </a:extLst>
          </p:cNvPr>
          <p:cNvSpPr>
            <a:spLocks noChangeArrowheads="1"/>
          </p:cNvSpPr>
          <p:nvPr/>
        </p:nvSpPr>
        <p:spPr bwMode="auto">
          <a:xfrm>
            <a:off x="704850" y="2320925"/>
            <a:ext cx="18415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eaLnBrk="0" hangingPunct="0"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eaLnBrk="0" hangingPunct="0"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eaLnBrk="0" hangingPunct="0"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endParaRPr lang="it-IT" altLang="it-IT" sz="2400"/>
          </a:p>
        </p:txBody>
      </p:sp>
      <p:sp>
        <p:nvSpPr>
          <p:cNvPr id="15364" name="Rectangle 5">
            <a:extLst>
              <a:ext uri="{FF2B5EF4-FFF2-40B4-BE49-F238E27FC236}">
                <a16:creationId xmlns:a16="http://schemas.microsoft.com/office/drawing/2014/main" id="{2C013445-4D2D-3B45-96B0-B7F7603C24CE}"/>
              </a:ext>
            </a:extLst>
          </p:cNvPr>
          <p:cNvSpPr>
            <a:spLocks noChangeArrowheads="1"/>
          </p:cNvSpPr>
          <p:nvPr/>
        </p:nvSpPr>
        <p:spPr bwMode="auto">
          <a:xfrm>
            <a:off x="754063" y="2441575"/>
            <a:ext cx="18415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eaLnBrk="0" hangingPunct="0"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eaLnBrk="0" hangingPunct="0"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eaLnBrk="0" hangingPunct="0"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endParaRPr lang="it-IT" altLang="it-IT" sz="2400"/>
          </a:p>
        </p:txBody>
      </p:sp>
      <p:sp>
        <p:nvSpPr>
          <p:cNvPr id="2" name="Segnaposto piè di pagina 1">
            <a:extLst>
              <a:ext uri="{FF2B5EF4-FFF2-40B4-BE49-F238E27FC236}">
                <a16:creationId xmlns:a16="http://schemas.microsoft.com/office/drawing/2014/main" id="{EF00FA91-09E5-8E4C-AF25-54D6673CFC2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 altLang="it-IT"/>
              <a:t>Daniela Valenti, 2020</a:t>
            </a:r>
          </a:p>
        </p:txBody>
      </p:sp>
      <p:sp>
        <p:nvSpPr>
          <p:cNvPr id="3" name="Segnaposto numero diapositiva 2">
            <a:extLst>
              <a:ext uri="{FF2B5EF4-FFF2-40B4-BE49-F238E27FC236}">
                <a16:creationId xmlns:a16="http://schemas.microsoft.com/office/drawing/2014/main" id="{879DB06C-AAD3-F447-A86D-63462C15D71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F5D3D4-1EF2-4D42-A828-5440BC6102A3}" type="slidenum">
              <a:rPr lang="it-IT" altLang="it-IT" smtClean="0"/>
              <a:pPr/>
              <a:t>1</a:t>
            </a:fld>
            <a:endParaRPr lang="it-IT" altLang="it-IT"/>
          </a:p>
        </p:txBody>
      </p:sp>
    </p:spTree>
  </p:cSld>
  <p:clrMapOvr>
    <a:masterClrMapping/>
  </p:clrMapOvr>
  <p:transition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>
            <a:extLst>
              <a:ext uri="{FF2B5EF4-FFF2-40B4-BE49-F238E27FC236}">
                <a16:creationId xmlns:a16="http://schemas.microsoft.com/office/drawing/2014/main" id="{8F0A89D5-6190-7B43-B002-864A08F98DE0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311670" y="908987"/>
            <a:ext cx="8667750" cy="2311400"/>
          </a:xfrm>
        </p:spPr>
        <p:txBody>
          <a:bodyPr/>
          <a:lstStyle/>
          <a:p>
            <a:pPr algn="ctr" eaLnBrk="1" hangingPunct="1"/>
            <a:br>
              <a:rPr lang="it-IT" altLang="it-IT" sz="3600" b="1" dirty="0">
                <a:solidFill>
                  <a:srgbClr val="FF3300"/>
                </a:solidFill>
                <a:latin typeface="Arial Black" panose="020B0604020202020204" pitchFamily="34" charset="0"/>
                <a:ea typeface="ＭＳ Ｐゴシック" panose="020B0600070205080204" pitchFamily="34" charset="-128"/>
              </a:rPr>
            </a:br>
            <a:r>
              <a:rPr lang="it-IT" altLang="it-IT" sz="3600" b="1" dirty="0">
                <a:solidFill>
                  <a:srgbClr val="FF3300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rPr>
              <a:t>Un problema che conduce a un’equazione di primo grado</a:t>
            </a:r>
            <a:br>
              <a:rPr lang="it-IT" altLang="it-IT" sz="3600" b="1" dirty="0">
                <a:solidFill>
                  <a:srgbClr val="FF3300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rPr>
            </a:br>
            <a:endParaRPr lang="it-IT" altLang="it-IT" sz="3600" b="1" dirty="0">
              <a:solidFill>
                <a:srgbClr val="FF3300"/>
              </a:solidFill>
              <a:latin typeface="Arial" panose="020B0604020202020204" pitchFamily="34" charset="0"/>
              <a:ea typeface="ＭＳ Ｐゴシック" panose="020B0600070205080204" pitchFamily="34" charset="-128"/>
              <a:cs typeface="Arial" panose="020B0604020202020204" pitchFamily="34" charset="0"/>
            </a:endParaRPr>
          </a:p>
        </p:txBody>
      </p:sp>
      <p:sp>
        <p:nvSpPr>
          <p:cNvPr id="15363" name="Rectangle 4">
            <a:extLst>
              <a:ext uri="{FF2B5EF4-FFF2-40B4-BE49-F238E27FC236}">
                <a16:creationId xmlns:a16="http://schemas.microsoft.com/office/drawing/2014/main" id="{B4969960-8C25-814F-9988-0A3755B6A97F}"/>
              </a:ext>
            </a:extLst>
          </p:cNvPr>
          <p:cNvSpPr>
            <a:spLocks noChangeArrowheads="1"/>
          </p:cNvSpPr>
          <p:nvPr/>
        </p:nvSpPr>
        <p:spPr bwMode="auto">
          <a:xfrm>
            <a:off x="704850" y="2320925"/>
            <a:ext cx="18415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eaLnBrk="0" hangingPunct="0"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eaLnBrk="0" hangingPunct="0"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eaLnBrk="0" hangingPunct="0"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endParaRPr lang="it-IT" altLang="it-IT" sz="2400"/>
          </a:p>
        </p:txBody>
      </p:sp>
      <p:sp>
        <p:nvSpPr>
          <p:cNvPr id="15364" name="Rectangle 5">
            <a:extLst>
              <a:ext uri="{FF2B5EF4-FFF2-40B4-BE49-F238E27FC236}">
                <a16:creationId xmlns:a16="http://schemas.microsoft.com/office/drawing/2014/main" id="{2C013445-4D2D-3B45-96B0-B7F7603C24CE}"/>
              </a:ext>
            </a:extLst>
          </p:cNvPr>
          <p:cNvSpPr>
            <a:spLocks noChangeArrowheads="1"/>
          </p:cNvSpPr>
          <p:nvPr/>
        </p:nvSpPr>
        <p:spPr bwMode="auto">
          <a:xfrm>
            <a:off x="754063" y="2441575"/>
            <a:ext cx="18415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eaLnBrk="0" hangingPunct="0"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eaLnBrk="0" hangingPunct="0"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eaLnBrk="0" hangingPunct="0"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endParaRPr lang="it-IT" altLang="it-IT" sz="2400"/>
          </a:p>
        </p:txBody>
      </p:sp>
      <p:sp>
        <p:nvSpPr>
          <p:cNvPr id="2" name="Segnaposto piè di pagina 1">
            <a:extLst>
              <a:ext uri="{FF2B5EF4-FFF2-40B4-BE49-F238E27FC236}">
                <a16:creationId xmlns:a16="http://schemas.microsoft.com/office/drawing/2014/main" id="{EF00FA91-09E5-8E4C-AF25-54D6673CFC2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 altLang="it-IT"/>
              <a:t>Daniela Valenti, 2020</a:t>
            </a:r>
          </a:p>
        </p:txBody>
      </p:sp>
      <p:sp>
        <p:nvSpPr>
          <p:cNvPr id="3" name="Segnaposto numero diapositiva 2">
            <a:extLst>
              <a:ext uri="{FF2B5EF4-FFF2-40B4-BE49-F238E27FC236}">
                <a16:creationId xmlns:a16="http://schemas.microsoft.com/office/drawing/2014/main" id="{879DB06C-AAD3-F447-A86D-63462C15D71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F5D3D4-1EF2-4D42-A828-5440BC6102A3}" type="slidenum">
              <a:rPr lang="it-IT" altLang="it-IT" smtClean="0"/>
              <a:pPr/>
              <a:t>2</a:t>
            </a:fld>
            <a:endParaRPr lang="it-IT" altLang="it-IT"/>
          </a:p>
        </p:txBody>
      </p:sp>
    </p:spTree>
    <p:extLst>
      <p:ext uri="{BB962C8B-B14F-4D97-AF65-F5344CB8AC3E}">
        <p14:creationId xmlns:p14="http://schemas.microsoft.com/office/powerpoint/2010/main" val="2646936377"/>
      </p:ext>
    </p:extLst>
  </p:cSld>
  <p:clrMapOvr>
    <a:masterClrMapping/>
  </p:clrMapOvr>
  <p:transition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>
            <a:extLst>
              <a:ext uri="{FF2B5EF4-FFF2-40B4-BE49-F238E27FC236}">
                <a16:creationId xmlns:a16="http://schemas.microsoft.com/office/drawing/2014/main" id="{8F0A89D5-6190-7B43-B002-864A08F98DE0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238125" y="430624"/>
            <a:ext cx="8667750" cy="819150"/>
          </a:xfrm>
        </p:spPr>
        <p:txBody>
          <a:bodyPr/>
          <a:lstStyle/>
          <a:p>
            <a:pPr algn="ctr" eaLnBrk="1" hangingPunct="1"/>
            <a:r>
              <a:rPr lang="it-IT" altLang="it-IT" sz="3600" b="1" dirty="0">
                <a:solidFill>
                  <a:srgbClr val="FF3300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rPr>
              <a:t>Bilancio annuale di una fabbrica di  moto (in migliaia di euro) </a:t>
            </a:r>
          </a:p>
        </p:txBody>
      </p:sp>
      <p:sp>
        <p:nvSpPr>
          <p:cNvPr id="15363" name="Rectangle 4">
            <a:extLst>
              <a:ext uri="{FF2B5EF4-FFF2-40B4-BE49-F238E27FC236}">
                <a16:creationId xmlns:a16="http://schemas.microsoft.com/office/drawing/2014/main" id="{B4969960-8C25-814F-9988-0A3755B6A97F}"/>
              </a:ext>
            </a:extLst>
          </p:cNvPr>
          <p:cNvSpPr>
            <a:spLocks noChangeArrowheads="1"/>
          </p:cNvSpPr>
          <p:nvPr/>
        </p:nvSpPr>
        <p:spPr bwMode="auto">
          <a:xfrm>
            <a:off x="704850" y="2320925"/>
            <a:ext cx="18415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eaLnBrk="0" hangingPunct="0"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eaLnBrk="0" hangingPunct="0"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eaLnBrk="0" hangingPunct="0"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endParaRPr lang="it-IT" altLang="it-IT" sz="2400"/>
          </a:p>
        </p:txBody>
      </p:sp>
      <p:sp>
        <p:nvSpPr>
          <p:cNvPr id="15364" name="Rectangle 5">
            <a:extLst>
              <a:ext uri="{FF2B5EF4-FFF2-40B4-BE49-F238E27FC236}">
                <a16:creationId xmlns:a16="http://schemas.microsoft.com/office/drawing/2014/main" id="{2C013445-4D2D-3B45-96B0-B7F7603C24CE}"/>
              </a:ext>
            </a:extLst>
          </p:cNvPr>
          <p:cNvSpPr>
            <a:spLocks noChangeArrowheads="1"/>
          </p:cNvSpPr>
          <p:nvPr/>
        </p:nvSpPr>
        <p:spPr bwMode="auto">
          <a:xfrm>
            <a:off x="754063" y="2441575"/>
            <a:ext cx="18415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eaLnBrk="0" hangingPunct="0"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eaLnBrk="0" hangingPunct="0"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eaLnBrk="0" hangingPunct="0"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endParaRPr lang="it-IT" altLang="it-IT" sz="2400"/>
          </a:p>
        </p:txBody>
      </p:sp>
      <p:sp>
        <p:nvSpPr>
          <p:cNvPr id="2" name="Segnaposto piè di pagina 1">
            <a:extLst>
              <a:ext uri="{FF2B5EF4-FFF2-40B4-BE49-F238E27FC236}">
                <a16:creationId xmlns:a16="http://schemas.microsoft.com/office/drawing/2014/main" id="{EF00FA91-09E5-8E4C-AF25-54D6673CFC2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0" y="6402377"/>
            <a:ext cx="1771650" cy="457200"/>
          </a:xfrm>
        </p:spPr>
        <p:txBody>
          <a:bodyPr/>
          <a:lstStyle/>
          <a:p>
            <a:r>
              <a:rPr lang="it-IT" altLang="it-IT" dirty="0"/>
              <a:t>Daniela Valenti, 2020</a:t>
            </a:r>
          </a:p>
        </p:txBody>
      </p:sp>
      <p:sp>
        <p:nvSpPr>
          <p:cNvPr id="3" name="Segnaposto numero diapositiva 2">
            <a:extLst>
              <a:ext uri="{FF2B5EF4-FFF2-40B4-BE49-F238E27FC236}">
                <a16:creationId xmlns:a16="http://schemas.microsoft.com/office/drawing/2014/main" id="{879DB06C-AAD3-F447-A86D-63462C15D71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F5D3D4-1EF2-4D42-A828-5440BC6102A3}" type="slidenum">
              <a:rPr lang="it-IT" altLang="it-IT" smtClean="0"/>
              <a:pPr/>
              <a:t>3</a:t>
            </a:fld>
            <a:endParaRPr lang="it-IT" altLang="it-IT"/>
          </a:p>
        </p:txBody>
      </p:sp>
      <p:pic>
        <p:nvPicPr>
          <p:cNvPr id="5" name="Immagine 4">
            <a:extLst>
              <a:ext uri="{FF2B5EF4-FFF2-40B4-BE49-F238E27FC236}">
                <a16:creationId xmlns:a16="http://schemas.microsoft.com/office/drawing/2014/main" id="{39F96E42-2180-AC4D-BFAB-CF09FBF9C354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3571" t="9167" r="5714" b="10715"/>
          <a:stretch/>
        </p:blipFill>
        <p:spPr>
          <a:xfrm>
            <a:off x="6906316" y="1434385"/>
            <a:ext cx="1999559" cy="1766015"/>
          </a:xfrm>
          <a:prstGeom prst="rect">
            <a:avLst/>
          </a:prstGeom>
        </p:spPr>
      </p:pic>
      <p:pic>
        <p:nvPicPr>
          <p:cNvPr id="7" name="Immagine 6">
            <a:extLst>
              <a:ext uri="{FF2B5EF4-FFF2-40B4-BE49-F238E27FC236}">
                <a16:creationId xmlns:a16="http://schemas.microsoft.com/office/drawing/2014/main" id="{D695A846-2B4D-554C-A566-6B5AC3368F7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72435" y="1434385"/>
            <a:ext cx="6604379" cy="3450048"/>
          </a:xfrm>
          <a:prstGeom prst="rect">
            <a:avLst/>
          </a:prstGeom>
        </p:spPr>
      </p:pic>
      <p:sp>
        <p:nvSpPr>
          <p:cNvPr id="8" name="CasellaDiTesto 7">
            <a:extLst>
              <a:ext uri="{FF2B5EF4-FFF2-40B4-BE49-F238E27FC236}">
                <a16:creationId xmlns:a16="http://schemas.microsoft.com/office/drawing/2014/main" id="{CE2CCA11-907C-F34D-B344-48B26F05D55A}"/>
              </a:ext>
            </a:extLst>
          </p:cNvPr>
          <p:cNvSpPr txBox="1"/>
          <p:nvPr/>
        </p:nvSpPr>
        <p:spPr>
          <a:xfrm>
            <a:off x="98474" y="4955827"/>
            <a:ext cx="8807401" cy="1446550"/>
          </a:xfrm>
          <a:prstGeom prst="rect">
            <a:avLst/>
          </a:prstGeom>
          <a:solidFill>
            <a:srgbClr val="FFF9EA"/>
          </a:solidFill>
        </p:spPr>
        <p:txBody>
          <a:bodyPr wrap="square" rtlCol="0">
            <a:spAutoFit/>
          </a:bodyPr>
          <a:lstStyle/>
          <a:p>
            <a:pPr algn="ctr"/>
            <a:r>
              <a:rPr lang="it-IT" sz="2800" b="1" dirty="0">
                <a:latin typeface="Arial Narrow" panose="020B0604020202020204" pitchFamily="34" charset="0"/>
                <a:cs typeface="Arial Narrow" panose="020B0604020202020204" pitchFamily="34" charset="0"/>
              </a:rPr>
              <a:t>Stabilire quante moto bisogna vendere nell’anno per avere il pareggio di bilancio, cioè</a:t>
            </a:r>
          </a:p>
          <a:p>
            <a:pPr algn="ctr"/>
            <a:r>
              <a:rPr lang="it-IT" sz="2800" b="1" dirty="0">
                <a:latin typeface="Arial Narrow" panose="020B0604020202020204" pitchFamily="34" charset="0"/>
                <a:cs typeface="Arial Narrow" panose="020B0604020202020204" pitchFamily="34" charset="0"/>
              </a:rPr>
              <a:t> </a:t>
            </a:r>
            <a:r>
              <a:rPr lang="it-IT" sz="3200" b="1" dirty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Entrate</a:t>
            </a:r>
            <a:r>
              <a:rPr lang="it-IT" sz="3200" b="1" dirty="0">
                <a:latin typeface="Arial" panose="020B0604020202020204" pitchFamily="34" charset="0"/>
                <a:cs typeface="Arial" panose="020B0604020202020204" pitchFamily="34" charset="0"/>
              </a:rPr>
              <a:t> = </a:t>
            </a:r>
            <a:r>
              <a:rPr lang="it-IT" sz="32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Uscite</a:t>
            </a:r>
            <a:r>
              <a:rPr lang="it-IT" sz="32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201774947"/>
      </p:ext>
    </p:extLst>
  </p:cSld>
  <p:clrMapOvr>
    <a:masterClrMapping/>
  </p:clrMapOvr>
  <p:transition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>
            <a:extLst>
              <a:ext uri="{FF2B5EF4-FFF2-40B4-BE49-F238E27FC236}">
                <a16:creationId xmlns:a16="http://schemas.microsoft.com/office/drawing/2014/main" id="{8F0A89D5-6190-7B43-B002-864A08F98DE0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238124" y="0"/>
            <a:ext cx="8667750" cy="819150"/>
          </a:xfrm>
        </p:spPr>
        <p:txBody>
          <a:bodyPr/>
          <a:lstStyle/>
          <a:p>
            <a:pPr algn="ctr" eaLnBrk="1" hangingPunct="1"/>
            <a:r>
              <a:rPr lang="it-IT" altLang="it-IT" sz="3600" b="1" dirty="0">
                <a:solidFill>
                  <a:srgbClr val="FF3300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rPr>
              <a:t>Tradurre il problema in un’equazione</a:t>
            </a:r>
          </a:p>
        </p:txBody>
      </p:sp>
      <p:sp>
        <p:nvSpPr>
          <p:cNvPr id="15363" name="Rectangle 4">
            <a:extLst>
              <a:ext uri="{FF2B5EF4-FFF2-40B4-BE49-F238E27FC236}">
                <a16:creationId xmlns:a16="http://schemas.microsoft.com/office/drawing/2014/main" id="{B4969960-8C25-814F-9988-0A3755B6A97F}"/>
              </a:ext>
            </a:extLst>
          </p:cNvPr>
          <p:cNvSpPr>
            <a:spLocks noChangeArrowheads="1"/>
          </p:cNvSpPr>
          <p:nvPr/>
        </p:nvSpPr>
        <p:spPr bwMode="auto">
          <a:xfrm>
            <a:off x="704850" y="2320925"/>
            <a:ext cx="18415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eaLnBrk="0" hangingPunct="0"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eaLnBrk="0" hangingPunct="0"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eaLnBrk="0" hangingPunct="0"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endParaRPr lang="it-IT" altLang="it-IT" sz="2400"/>
          </a:p>
        </p:txBody>
      </p:sp>
      <p:sp>
        <p:nvSpPr>
          <p:cNvPr id="15364" name="Rectangle 5">
            <a:extLst>
              <a:ext uri="{FF2B5EF4-FFF2-40B4-BE49-F238E27FC236}">
                <a16:creationId xmlns:a16="http://schemas.microsoft.com/office/drawing/2014/main" id="{2C013445-4D2D-3B45-96B0-B7F7603C24CE}"/>
              </a:ext>
            </a:extLst>
          </p:cNvPr>
          <p:cNvSpPr>
            <a:spLocks noChangeArrowheads="1"/>
          </p:cNvSpPr>
          <p:nvPr/>
        </p:nvSpPr>
        <p:spPr bwMode="auto">
          <a:xfrm>
            <a:off x="754063" y="2441575"/>
            <a:ext cx="18415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eaLnBrk="0" hangingPunct="0"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eaLnBrk="0" hangingPunct="0"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eaLnBrk="0" hangingPunct="0"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endParaRPr lang="it-IT" altLang="it-IT" sz="2400"/>
          </a:p>
        </p:txBody>
      </p:sp>
      <p:sp>
        <p:nvSpPr>
          <p:cNvPr id="2" name="Segnaposto piè di pagina 1">
            <a:extLst>
              <a:ext uri="{FF2B5EF4-FFF2-40B4-BE49-F238E27FC236}">
                <a16:creationId xmlns:a16="http://schemas.microsoft.com/office/drawing/2014/main" id="{EF00FA91-09E5-8E4C-AF25-54D6673CFC2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 altLang="it-IT"/>
              <a:t>Daniela Valenti, 2020</a:t>
            </a:r>
          </a:p>
        </p:txBody>
      </p:sp>
      <p:sp>
        <p:nvSpPr>
          <p:cNvPr id="3" name="Segnaposto numero diapositiva 2">
            <a:extLst>
              <a:ext uri="{FF2B5EF4-FFF2-40B4-BE49-F238E27FC236}">
                <a16:creationId xmlns:a16="http://schemas.microsoft.com/office/drawing/2014/main" id="{879DB06C-AAD3-F447-A86D-63462C15D71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F5D3D4-1EF2-4D42-A828-5440BC6102A3}" type="slidenum">
              <a:rPr lang="it-IT" altLang="it-IT" smtClean="0"/>
              <a:pPr/>
              <a:t>4</a:t>
            </a:fld>
            <a:endParaRPr lang="it-IT" altLang="it-IT"/>
          </a:p>
        </p:txBody>
      </p:sp>
      <p:pic>
        <p:nvPicPr>
          <p:cNvPr id="10" name="Immagine 9">
            <a:extLst>
              <a:ext uri="{FF2B5EF4-FFF2-40B4-BE49-F238E27FC236}">
                <a16:creationId xmlns:a16="http://schemas.microsoft.com/office/drawing/2014/main" id="{B0164AAD-15C5-284E-91BB-1817B915B0B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0875" y="1773257"/>
            <a:ext cx="7773988" cy="4082665"/>
          </a:xfrm>
          <a:prstGeom prst="rect">
            <a:avLst/>
          </a:prstGeom>
        </p:spPr>
      </p:pic>
      <p:sp>
        <p:nvSpPr>
          <p:cNvPr id="11" name="CasellaDiTesto 10">
            <a:extLst>
              <a:ext uri="{FF2B5EF4-FFF2-40B4-BE49-F238E27FC236}">
                <a16:creationId xmlns:a16="http://schemas.microsoft.com/office/drawing/2014/main" id="{6F5F3EF3-B46C-394B-B1C2-4E3F01DF8BE7}"/>
              </a:ext>
            </a:extLst>
          </p:cNvPr>
          <p:cNvSpPr txBox="1"/>
          <p:nvPr/>
        </p:nvSpPr>
        <p:spPr>
          <a:xfrm>
            <a:off x="889000" y="819150"/>
            <a:ext cx="7297738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2800" b="1" dirty="0">
                <a:latin typeface="Arial" panose="020B0604020202020204" pitchFamily="34" charset="0"/>
                <a:cs typeface="Arial" panose="020B0604020202020204" pitchFamily="34" charset="0"/>
              </a:rPr>
              <a:t>Indico con </a:t>
            </a:r>
            <a:r>
              <a:rPr lang="it-IT" sz="2800" b="1" i="1" dirty="0">
                <a:cs typeface="Times New Roman" panose="02020603050405020304" pitchFamily="18" charset="0"/>
              </a:rPr>
              <a:t>x</a:t>
            </a:r>
            <a:r>
              <a:rPr lang="it-IT" sz="2800" b="1" dirty="0">
                <a:latin typeface="Arial" panose="020B0604020202020204" pitchFamily="34" charset="0"/>
                <a:cs typeface="Arial" panose="020B0604020202020204" pitchFamily="34" charset="0"/>
              </a:rPr>
              <a:t> (incognita) il numero di moto da vendere nell’anno.</a:t>
            </a:r>
          </a:p>
        </p:txBody>
      </p:sp>
    </p:spTree>
    <p:extLst>
      <p:ext uri="{BB962C8B-B14F-4D97-AF65-F5344CB8AC3E}">
        <p14:creationId xmlns:p14="http://schemas.microsoft.com/office/powerpoint/2010/main" val="242523774"/>
      </p:ext>
    </p:extLst>
  </p:cSld>
  <p:clrMapOvr>
    <a:masterClrMapping/>
  </p:clrMapOvr>
  <p:transition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>
            <a:extLst>
              <a:ext uri="{FF2B5EF4-FFF2-40B4-BE49-F238E27FC236}">
                <a16:creationId xmlns:a16="http://schemas.microsoft.com/office/drawing/2014/main" id="{8F0A89D5-6190-7B43-B002-864A08F98DE0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238124" y="0"/>
            <a:ext cx="8667750" cy="819150"/>
          </a:xfrm>
        </p:spPr>
        <p:txBody>
          <a:bodyPr/>
          <a:lstStyle/>
          <a:p>
            <a:pPr algn="ctr" eaLnBrk="1" hangingPunct="1"/>
            <a:r>
              <a:rPr lang="it-IT" altLang="it-IT" sz="3600" b="1" dirty="0">
                <a:solidFill>
                  <a:srgbClr val="FF3300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rPr>
              <a:t>Tradurre il problema in un’equazione</a:t>
            </a:r>
          </a:p>
        </p:txBody>
      </p:sp>
      <p:sp>
        <p:nvSpPr>
          <p:cNvPr id="15363" name="Rectangle 4">
            <a:extLst>
              <a:ext uri="{FF2B5EF4-FFF2-40B4-BE49-F238E27FC236}">
                <a16:creationId xmlns:a16="http://schemas.microsoft.com/office/drawing/2014/main" id="{B4969960-8C25-814F-9988-0A3755B6A97F}"/>
              </a:ext>
            </a:extLst>
          </p:cNvPr>
          <p:cNvSpPr>
            <a:spLocks noChangeArrowheads="1"/>
          </p:cNvSpPr>
          <p:nvPr/>
        </p:nvSpPr>
        <p:spPr bwMode="auto">
          <a:xfrm>
            <a:off x="704850" y="2320925"/>
            <a:ext cx="18415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eaLnBrk="0" hangingPunct="0"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eaLnBrk="0" hangingPunct="0"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eaLnBrk="0" hangingPunct="0"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endParaRPr lang="it-IT" altLang="it-IT" sz="2400"/>
          </a:p>
        </p:txBody>
      </p:sp>
      <p:sp>
        <p:nvSpPr>
          <p:cNvPr id="15364" name="Rectangle 5">
            <a:extLst>
              <a:ext uri="{FF2B5EF4-FFF2-40B4-BE49-F238E27FC236}">
                <a16:creationId xmlns:a16="http://schemas.microsoft.com/office/drawing/2014/main" id="{2C013445-4D2D-3B45-96B0-B7F7603C24CE}"/>
              </a:ext>
            </a:extLst>
          </p:cNvPr>
          <p:cNvSpPr>
            <a:spLocks noChangeArrowheads="1"/>
          </p:cNvSpPr>
          <p:nvPr/>
        </p:nvSpPr>
        <p:spPr bwMode="auto">
          <a:xfrm>
            <a:off x="754063" y="2441575"/>
            <a:ext cx="18415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eaLnBrk="0" hangingPunct="0"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eaLnBrk="0" hangingPunct="0"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eaLnBrk="0" hangingPunct="0"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endParaRPr lang="it-IT" altLang="it-IT" sz="2400"/>
          </a:p>
        </p:txBody>
      </p:sp>
      <p:sp>
        <p:nvSpPr>
          <p:cNvPr id="2" name="Segnaposto piè di pagina 1">
            <a:extLst>
              <a:ext uri="{FF2B5EF4-FFF2-40B4-BE49-F238E27FC236}">
                <a16:creationId xmlns:a16="http://schemas.microsoft.com/office/drawing/2014/main" id="{EF00FA91-09E5-8E4C-AF25-54D6673CFC2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19909" y="6485625"/>
            <a:ext cx="2399043" cy="457200"/>
          </a:xfrm>
        </p:spPr>
        <p:txBody>
          <a:bodyPr/>
          <a:lstStyle/>
          <a:p>
            <a:r>
              <a:rPr lang="it-IT" altLang="it-IT" dirty="0"/>
              <a:t>Daniela Valenti, 2020</a:t>
            </a:r>
          </a:p>
        </p:txBody>
      </p:sp>
      <p:sp>
        <p:nvSpPr>
          <p:cNvPr id="3" name="Segnaposto numero diapositiva 2">
            <a:extLst>
              <a:ext uri="{FF2B5EF4-FFF2-40B4-BE49-F238E27FC236}">
                <a16:creationId xmlns:a16="http://schemas.microsoft.com/office/drawing/2014/main" id="{879DB06C-AAD3-F447-A86D-63462C15D71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362831" y="6251275"/>
            <a:ext cx="504645" cy="457200"/>
          </a:xfrm>
        </p:spPr>
        <p:txBody>
          <a:bodyPr/>
          <a:lstStyle/>
          <a:p>
            <a:fld id="{39F5D3D4-1EF2-4D42-A828-5440BC6102A3}" type="slidenum">
              <a:rPr lang="it-IT" altLang="it-IT" smtClean="0"/>
              <a:pPr/>
              <a:t>5</a:t>
            </a:fld>
            <a:endParaRPr lang="it-IT" altLang="it-IT" dirty="0"/>
          </a:p>
        </p:txBody>
      </p:sp>
      <p:pic>
        <p:nvPicPr>
          <p:cNvPr id="10" name="Immagine 9">
            <a:extLst>
              <a:ext uri="{FF2B5EF4-FFF2-40B4-BE49-F238E27FC236}">
                <a16:creationId xmlns:a16="http://schemas.microsoft.com/office/drawing/2014/main" id="{B0164AAD-15C5-284E-91BB-1817B915B0B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38213" y="760085"/>
            <a:ext cx="7424618" cy="3578879"/>
          </a:xfrm>
          <a:prstGeom prst="rect">
            <a:avLst/>
          </a:prstGeom>
        </p:spPr>
      </p:pic>
      <p:sp>
        <p:nvSpPr>
          <p:cNvPr id="4" name="CasellaDiTesto 3">
            <a:extLst>
              <a:ext uri="{FF2B5EF4-FFF2-40B4-BE49-F238E27FC236}">
                <a16:creationId xmlns:a16="http://schemas.microsoft.com/office/drawing/2014/main" id="{ACD158B9-4590-CD43-AA8F-8CDCD185BF80}"/>
              </a:ext>
            </a:extLst>
          </p:cNvPr>
          <p:cNvSpPr txBox="1"/>
          <p:nvPr/>
        </p:nvSpPr>
        <p:spPr>
          <a:xfrm>
            <a:off x="754063" y="4440775"/>
            <a:ext cx="2746376" cy="954107"/>
          </a:xfrm>
          <a:prstGeom prst="rect">
            <a:avLst/>
          </a:prstGeom>
          <a:solidFill>
            <a:srgbClr val="FFFFFF"/>
          </a:solidFill>
          <a:ln w="38100">
            <a:solidFill>
              <a:srgbClr val="0000FF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it-IT" sz="2800" b="1" dirty="0">
                <a:solidFill>
                  <a:srgbClr val="0000FF"/>
                </a:solidFill>
              </a:rPr>
              <a:t>Entrate totali E</a:t>
            </a:r>
          </a:p>
          <a:p>
            <a:pPr algn="ctr"/>
            <a:r>
              <a:rPr lang="it-IT" sz="2800" b="1" dirty="0">
                <a:solidFill>
                  <a:srgbClr val="0000FF"/>
                </a:solidFill>
              </a:rPr>
              <a:t>4000 + 2000 + 6</a:t>
            </a:r>
            <a:r>
              <a:rPr lang="it-IT" sz="2800" b="1" i="1" dirty="0">
                <a:solidFill>
                  <a:srgbClr val="0000FF"/>
                </a:solidFill>
              </a:rPr>
              <a:t>x</a:t>
            </a:r>
          </a:p>
        </p:txBody>
      </p:sp>
      <p:sp>
        <p:nvSpPr>
          <p:cNvPr id="12" name="CasellaDiTesto 11">
            <a:extLst>
              <a:ext uri="{FF2B5EF4-FFF2-40B4-BE49-F238E27FC236}">
                <a16:creationId xmlns:a16="http://schemas.microsoft.com/office/drawing/2014/main" id="{DE0659A7-8F61-E84D-9DF8-8215F29436FF}"/>
              </a:ext>
            </a:extLst>
          </p:cNvPr>
          <p:cNvSpPr txBox="1"/>
          <p:nvPr/>
        </p:nvSpPr>
        <p:spPr>
          <a:xfrm>
            <a:off x="3759523" y="4451561"/>
            <a:ext cx="5318858" cy="954107"/>
          </a:xfrm>
          <a:prstGeom prst="rect">
            <a:avLst/>
          </a:prstGeom>
          <a:solidFill>
            <a:srgbClr val="FFF9EA"/>
          </a:solidFill>
          <a:ln w="28575"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it-IT" sz="2800" b="1" dirty="0">
                <a:solidFill>
                  <a:srgbClr val="FF0000"/>
                </a:solidFill>
              </a:rPr>
              <a:t>Uscite totali U</a:t>
            </a:r>
          </a:p>
          <a:p>
            <a:pPr algn="ctr"/>
            <a:r>
              <a:rPr lang="it-IT" sz="2800" b="1" dirty="0">
                <a:solidFill>
                  <a:srgbClr val="FF0000"/>
                </a:solidFill>
              </a:rPr>
              <a:t>10</a:t>
            </a:r>
            <a:r>
              <a:rPr lang="it-IT" sz="1000" b="1" dirty="0">
                <a:solidFill>
                  <a:srgbClr val="FF0000"/>
                </a:solidFill>
              </a:rPr>
              <a:t> </a:t>
            </a:r>
            <a:r>
              <a:rPr lang="it-IT" sz="2800" b="1" dirty="0">
                <a:solidFill>
                  <a:srgbClr val="FF0000"/>
                </a:solidFill>
              </a:rPr>
              <a:t>000 + 1000 + 1,5</a:t>
            </a:r>
            <a:r>
              <a:rPr lang="it-IT" sz="2800" b="1" i="1" dirty="0">
                <a:solidFill>
                  <a:srgbClr val="FF0000"/>
                </a:solidFill>
              </a:rPr>
              <a:t>x + </a:t>
            </a:r>
            <a:r>
              <a:rPr lang="it-IT" sz="2800" b="1" dirty="0">
                <a:solidFill>
                  <a:srgbClr val="FF0000"/>
                </a:solidFill>
              </a:rPr>
              <a:t>0,2</a:t>
            </a:r>
            <a:r>
              <a:rPr lang="it-IT" sz="2800" b="1" i="1" dirty="0">
                <a:solidFill>
                  <a:srgbClr val="FF0000"/>
                </a:solidFill>
              </a:rPr>
              <a:t>x + </a:t>
            </a:r>
            <a:r>
              <a:rPr lang="it-IT" sz="2800" b="1" dirty="0">
                <a:solidFill>
                  <a:srgbClr val="FF0000"/>
                </a:solidFill>
              </a:rPr>
              <a:t>0,3</a:t>
            </a:r>
            <a:r>
              <a:rPr lang="it-IT" sz="2800" b="1" i="1" dirty="0">
                <a:solidFill>
                  <a:srgbClr val="FF0000"/>
                </a:solidFill>
              </a:rPr>
              <a:t>x</a:t>
            </a:r>
          </a:p>
        </p:txBody>
      </p:sp>
    </p:spTree>
    <p:extLst>
      <p:ext uri="{BB962C8B-B14F-4D97-AF65-F5344CB8AC3E}">
        <p14:creationId xmlns:p14="http://schemas.microsoft.com/office/powerpoint/2010/main" val="2617085873"/>
      </p:ext>
    </p:extLst>
  </p:cSld>
  <p:clrMapOvr>
    <a:masterClrMapping/>
  </p:clrMapOvr>
  <p:transition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>
            <a:extLst>
              <a:ext uri="{FF2B5EF4-FFF2-40B4-BE49-F238E27FC236}">
                <a16:creationId xmlns:a16="http://schemas.microsoft.com/office/drawing/2014/main" id="{8F0A89D5-6190-7B43-B002-864A08F98DE0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99726" y="189730"/>
            <a:ext cx="8667750" cy="819150"/>
          </a:xfrm>
        </p:spPr>
        <p:txBody>
          <a:bodyPr/>
          <a:lstStyle/>
          <a:p>
            <a:pPr algn="ctr" eaLnBrk="1" hangingPunct="1"/>
            <a:r>
              <a:rPr lang="it-IT" altLang="it-IT" sz="3600" b="1" dirty="0">
                <a:solidFill>
                  <a:srgbClr val="FF3300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rPr>
              <a:t>Tradurre il problema in un’equazione</a:t>
            </a:r>
          </a:p>
        </p:txBody>
      </p:sp>
      <p:sp>
        <p:nvSpPr>
          <p:cNvPr id="15363" name="Rectangle 4">
            <a:extLst>
              <a:ext uri="{FF2B5EF4-FFF2-40B4-BE49-F238E27FC236}">
                <a16:creationId xmlns:a16="http://schemas.microsoft.com/office/drawing/2014/main" id="{B4969960-8C25-814F-9988-0A3755B6A97F}"/>
              </a:ext>
            </a:extLst>
          </p:cNvPr>
          <p:cNvSpPr>
            <a:spLocks noChangeArrowheads="1"/>
          </p:cNvSpPr>
          <p:nvPr/>
        </p:nvSpPr>
        <p:spPr bwMode="auto">
          <a:xfrm>
            <a:off x="704850" y="2320925"/>
            <a:ext cx="18415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eaLnBrk="0" hangingPunct="0"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eaLnBrk="0" hangingPunct="0"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eaLnBrk="0" hangingPunct="0"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endParaRPr lang="it-IT" altLang="it-IT" sz="2400"/>
          </a:p>
        </p:txBody>
      </p:sp>
      <p:sp>
        <p:nvSpPr>
          <p:cNvPr id="15364" name="Rectangle 5">
            <a:extLst>
              <a:ext uri="{FF2B5EF4-FFF2-40B4-BE49-F238E27FC236}">
                <a16:creationId xmlns:a16="http://schemas.microsoft.com/office/drawing/2014/main" id="{2C013445-4D2D-3B45-96B0-B7F7603C24CE}"/>
              </a:ext>
            </a:extLst>
          </p:cNvPr>
          <p:cNvSpPr>
            <a:spLocks noChangeArrowheads="1"/>
          </p:cNvSpPr>
          <p:nvPr/>
        </p:nvSpPr>
        <p:spPr bwMode="auto">
          <a:xfrm>
            <a:off x="754063" y="2441575"/>
            <a:ext cx="18415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eaLnBrk="0" hangingPunct="0"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eaLnBrk="0" hangingPunct="0"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eaLnBrk="0" hangingPunct="0"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endParaRPr lang="it-IT" altLang="it-IT" sz="2400"/>
          </a:p>
        </p:txBody>
      </p:sp>
      <p:sp>
        <p:nvSpPr>
          <p:cNvPr id="2" name="Segnaposto piè di pagina 1">
            <a:extLst>
              <a:ext uri="{FF2B5EF4-FFF2-40B4-BE49-F238E27FC236}">
                <a16:creationId xmlns:a16="http://schemas.microsoft.com/office/drawing/2014/main" id="{EF00FA91-09E5-8E4C-AF25-54D6673CFC2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584465" y="6400800"/>
            <a:ext cx="2399043" cy="457200"/>
          </a:xfrm>
        </p:spPr>
        <p:txBody>
          <a:bodyPr/>
          <a:lstStyle/>
          <a:p>
            <a:r>
              <a:rPr lang="it-IT" altLang="it-IT" dirty="0"/>
              <a:t>Daniela Valenti, 2020</a:t>
            </a:r>
          </a:p>
        </p:txBody>
      </p:sp>
      <p:sp>
        <p:nvSpPr>
          <p:cNvPr id="3" name="Segnaposto numero diapositiva 2">
            <a:extLst>
              <a:ext uri="{FF2B5EF4-FFF2-40B4-BE49-F238E27FC236}">
                <a16:creationId xmlns:a16="http://schemas.microsoft.com/office/drawing/2014/main" id="{879DB06C-AAD3-F447-A86D-63462C15D71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362831" y="6251275"/>
            <a:ext cx="504645" cy="457200"/>
          </a:xfrm>
        </p:spPr>
        <p:txBody>
          <a:bodyPr/>
          <a:lstStyle/>
          <a:p>
            <a:fld id="{39F5D3D4-1EF2-4D42-A828-5440BC6102A3}" type="slidenum">
              <a:rPr lang="it-IT" altLang="it-IT" smtClean="0"/>
              <a:pPr/>
              <a:t>6</a:t>
            </a:fld>
            <a:endParaRPr lang="it-IT" altLang="it-IT" dirty="0"/>
          </a:p>
        </p:txBody>
      </p:sp>
      <p:sp>
        <p:nvSpPr>
          <p:cNvPr id="11" name="CasellaDiTesto 10">
            <a:extLst>
              <a:ext uri="{FF2B5EF4-FFF2-40B4-BE49-F238E27FC236}">
                <a16:creationId xmlns:a16="http://schemas.microsoft.com/office/drawing/2014/main" id="{FE75C3DD-5818-6049-8305-CF7E06FCC9E3}"/>
              </a:ext>
            </a:extLst>
          </p:cNvPr>
          <p:cNvSpPr txBox="1"/>
          <p:nvPr/>
        </p:nvSpPr>
        <p:spPr>
          <a:xfrm>
            <a:off x="543158" y="1224773"/>
            <a:ext cx="2746376" cy="954107"/>
          </a:xfrm>
          <a:prstGeom prst="rect">
            <a:avLst/>
          </a:prstGeom>
          <a:solidFill>
            <a:srgbClr val="FFFFFF"/>
          </a:solidFill>
          <a:ln w="38100">
            <a:solidFill>
              <a:srgbClr val="0000FF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it-IT" sz="2800" b="1" dirty="0">
                <a:solidFill>
                  <a:srgbClr val="0000FF"/>
                </a:solidFill>
              </a:rPr>
              <a:t>Entrate totali E</a:t>
            </a:r>
          </a:p>
          <a:p>
            <a:pPr algn="ctr"/>
            <a:r>
              <a:rPr lang="it-IT" sz="2800" b="1" dirty="0">
                <a:solidFill>
                  <a:srgbClr val="0000FF"/>
                </a:solidFill>
              </a:rPr>
              <a:t>4000 + 2000 + 6</a:t>
            </a:r>
            <a:r>
              <a:rPr lang="it-IT" sz="2800" b="1" i="1" dirty="0">
                <a:solidFill>
                  <a:srgbClr val="0000FF"/>
                </a:solidFill>
              </a:rPr>
              <a:t>x</a:t>
            </a:r>
          </a:p>
        </p:txBody>
      </p:sp>
      <p:sp>
        <p:nvSpPr>
          <p:cNvPr id="13" name="CasellaDiTesto 12">
            <a:extLst>
              <a:ext uri="{FF2B5EF4-FFF2-40B4-BE49-F238E27FC236}">
                <a16:creationId xmlns:a16="http://schemas.microsoft.com/office/drawing/2014/main" id="{F72A3CED-6A43-3B4A-AA31-AF2CC09AF760}"/>
              </a:ext>
            </a:extLst>
          </p:cNvPr>
          <p:cNvSpPr txBox="1"/>
          <p:nvPr/>
        </p:nvSpPr>
        <p:spPr>
          <a:xfrm>
            <a:off x="3548618" y="1217653"/>
            <a:ext cx="5318858" cy="954107"/>
          </a:xfrm>
          <a:prstGeom prst="rect">
            <a:avLst/>
          </a:prstGeom>
          <a:solidFill>
            <a:srgbClr val="FFF9EA"/>
          </a:solidFill>
          <a:ln w="28575"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it-IT" sz="2800" b="1" dirty="0">
                <a:solidFill>
                  <a:srgbClr val="FF0000"/>
                </a:solidFill>
              </a:rPr>
              <a:t>Uscite totali U</a:t>
            </a:r>
          </a:p>
          <a:p>
            <a:pPr algn="ctr"/>
            <a:r>
              <a:rPr lang="it-IT" sz="2800" b="1" dirty="0">
                <a:solidFill>
                  <a:srgbClr val="FF0000"/>
                </a:solidFill>
              </a:rPr>
              <a:t>10000 + 1000 + 1,5</a:t>
            </a:r>
            <a:r>
              <a:rPr lang="it-IT" sz="2800" b="1" i="1" dirty="0">
                <a:solidFill>
                  <a:srgbClr val="FF0000"/>
                </a:solidFill>
              </a:rPr>
              <a:t>x + </a:t>
            </a:r>
            <a:r>
              <a:rPr lang="it-IT" sz="2800" b="1" dirty="0">
                <a:solidFill>
                  <a:srgbClr val="FF0000"/>
                </a:solidFill>
              </a:rPr>
              <a:t>0,2</a:t>
            </a:r>
            <a:r>
              <a:rPr lang="it-IT" sz="2800" b="1" i="1" dirty="0">
                <a:solidFill>
                  <a:srgbClr val="FF0000"/>
                </a:solidFill>
              </a:rPr>
              <a:t>x + </a:t>
            </a:r>
            <a:r>
              <a:rPr lang="it-IT" sz="2800" b="1" dirty="0">
                <a:solidFill>
                  <a:srgbClr val="FF0000"/>
                </a:solidFill>
              </a:rPr>
              <a:t>0,3</a:t>
            </a:r>
            <a:r>
              <a:rPr lang="it-IT" sz="2800" b="1" i="1" dirty="0">
                <a:solidFill>
                  <a:srgbClr val="FF0000"/>
                </a:solidFill>
              </a:rPr>
              <a:t>x</a:t>
            </a:r>
          </a:p>
        </p:txBody>
      </p:sp>
      <p:sp>
        <p:nvSpPr>
          <p:cNvPr id="5" name="CasellaDiTesto 4">
            <a:extLst>
              <a:ext uri="{FF2B5EF4-FFF2-40B4-BE49-F238E27FC236}">
                <a16:creationId xmlns:a16="http://schemas.microsoft.com/office/drawing/2014/main" id="{B35DEE4B-5764-5043-B189-D239757992FF}"/>
              </a:ext>
            </a:extLst>
          </p:cNvPr>
          <p:cNvSpPr txBox="1"/>
          <p:nvPr/>
        </p:nvSpPr>
        <p:spPr>
          <a:xfrm>
            <a:off x="2014486" y="2707648"/>
            <a:ext cx="4628252" cy="954107"/>
          </a:xfrm>
          <a:prstGeom prst="rect">
            <a:avLst/>
          </a:prstGeom>
          <a:solidFill>
            <a:srgbClr val="F9F9F9"/>
          </a:solidFill>
          <a:ln w="28575">
            <a:solidFill>
              <a:srgbClr val="FFC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it-IT" sz="2800" b="1" dirty="0"/>
              <a:t>Pareggio di bilancio</a:t>
            </a:r>
          </a:p>
          <a:p>
            <a:pPr algn="ctr"/>
            <a:r>
              <a:rPr lang="it-IT" sz="2800" b="1" dirty="0">
                <a:solidFill>
                  <a:srgbClr val="0000FF"/>
                </a:solidFill>
              </a:rPr>
              <a:t>Entrate</a:t>
            </a:r>
            <a:r>
              <a:rPr lang="it-IT" sz="2800" b="1" dirty="0"/>
              <a:t> = </a:t>
            </a:r>
            <a:r>
              <a:rPr lang="it-IT" sz="2800" b="1" dirty="0">
                <a:solidFill>
                  <a:srgbClr val="FF0000"/>
                </a:solidFill>
              </a:rPr>
              <a:t>Uscite</a:t>
            </a:r>
          </a:p>
        </p:txBody>
      </p:sp>
      <p:sp>
        <p:nvSpPr>
          <p:cNvPr id="6" name="Rettangolo 5">
            <a:extLst>
              <a:ext uri="{FF2B5EF4-FFF2-40B4-BE49-F238E27FC236}">
                <a16:creationId xmlns:a16="http://schemas.microsoft.com/office/drawing/2014/main" id="{82686D27-08AA-7740-AA64-36A6F1E94B4A}"/>
              </a:ext>
            </a:extLst>
          </p:cNvPr>
          <p:cNvSpPr/>
          <p:nvPr/>
        </p:nvSpPr>
        <p:spPr>
          <a:xfrm>
            <a:off x="455341" y="3914829"/>
            <a:ext cx="8174033" cy="523220"/>
          </a:xfrm>
          <a:prstGeom prst="rect">
            <a:avLst/>
          </a:prstGeom>
          <a:solidFill>
            <a:srgbClr val="F9F9F9"/>
          </a:solidFill>
          <a:ln w="28575">
            <a:solidFill>
              <a:srgbClr val="FFC000"/>
            </a:solidFill>
          </a:ln>
        </p:spPr>
        <p:txBody>
          <a:bodyPr wrap="none">
            <a:spAutoFit/>
          </a:bodyPr>
          <a:lstStyle/>
          <a:p>
            <a:pPr algn="ctr"/>
            <a:r>
              <a:rPr lang="it-IT" sz="2800" b="1" dirty="0">
                <a:solidFill>
                  <a:srgbClr val="0000FF"/>
                </a:solidFill>
              </a:rPr>
              <a:t>4000 + 2000 + 6</a:t>
            </a:r>
            <a:r>
              <a:rPr lang="it-IT" sz="2800" b="1" i="1" dirty="0">
                <a:solidFill>
                  <a:srgbClr val="0000FF"/>
                </a:solidFill>
              </a:rPr>
              <a:t>x = </a:t>
            </a:r>
            <a:r>
              <a:rPr lang="it-IT" sz="2800" b="1" dirty="0">
                <a:solidFill>
                  <a:srgbClr val="FF0000"/>
                </a:solidFill>
              </a:rPr>
              <a:t>10000 + 1000 + 1,5</a:t>
            </a:r>
            <a:r>
              <a:rPr lang="it-IT" sz="2800" b="1" i="1" dirty="0">
                <a:solidFill>
                  <a:srgbClr val="FF0000"/>
                </a:solidFill>
              </a:rPr>
              <a:t>x + </a:t>
            </a:r>
            <a:r>
              <a:rPr lang="it-IT" sz="2800" b="1" dirty="0">
                <a:solidFill>
                  <a:srgbClr val="FF0000"/>
                </a:solidFill>
              </a:rPr>
              <a:t>0,2</a:t>
            </a:r>
            <a:r>
              <a:rPr lang="it-IT" sz="2800" b="1" i="1" dirty="0">
                <a:solidFill>
                  <a:srgbClr val="FF0000"/>
                </a:solidFill>
              </a:rPr>
              <a:t>x + </a:t>
            </a:r>
            <a:r>
              <a:rPr lang="it-IT" sz="2800" b="1" dirty="0">
                <a:solidFill>
                  <a:srgbClr val="FF0000"/>
                </a:solidFill>
              </a:rPr>
              <a:t>0,3</a:t>
            </a:r>
            <a:r>
              <a:rPr lang="it-IT" sz="2800" b="1" i="1" dirty="0">
                <a:solidFill>
                  <a:srgbClr val="FF0000"/>
                </a:solidFill>
              </a:rPr>
              <a:t>x</a:t>
            </a:r>
          </a:p>
        </p:txBody>
      </p:sp>
      <p:sp>
        <p:nvSpPr>
          <p:cNvPr id="7" name="CasellaDiTesto 6">
            <a:extLst>
              <a:ext uri="{FF2B5EF4-FFF2-40B4-BE49-F238E27FC236}">
                <a16:creationId xmlns:a16="http://schemas.microsoft.com/office/drawing/2014/main" id="{5D5D622E-48CD-0A47-B358-77B2C1E82859}"/>
              </a:ext>
            </a:extLst>
          </p:cNvPr>
          <p:cNvSpPr txBox="1"/>
          <p:nvPr/>
        </p:nvSpPr>
        <p:spPr>
          <a:xfrm>
            <a:off x="2014486" y="5132063"/>
            <a:ext cx="5231376" cy="1015663"/>
          </a:xfrm>
          <a:prstGeom prst="rect">
            <a:avLst/>
          </a:prstGeom>
          <a:solidFill>
            <a:srgbClr val="FFF9EA"/>
          </a:solidFill>
        </p:spPr>
        <p:txBody>
          <a:bodyPr wrap="square" rtlCol="0">
            <a:spAutoFit/>
          </a:bodyPr>
          <a:lstStyle/>
          <a:p>
            <a:r>
              <a:rPr lang="it-IT" sz="2800" b="1" dirty="0">
                <a:latin typeface="Arial" panose="020B0604020202020204" pitchFamily="34" charset="0"/>
                <a:cs typeface="Arial" panose="020B0604020202020204" pitchFamily="34" charset="0"/>
              </a:rPr>
              <a:t>Qual è il numero da inserire al posto della lettera </a:t>
            </a:r>
            <a:r>
              <a:rPr lang="it-IT" sz="2800" b="1" i="1" dirty="0">
                <a:cs typeface="Times New Roman" panose="02020603050405020304" pitchFamily="18" charset="0"/>
              </a:rPr>
              <a:t>x</a:t>
            </a:r>
            <a:r>
              <a:rPr lang="it-IT" sz="3200" b="1" dirty="0">
                <a:latin typeface="Arial" panose="020B0604020202020204" pitchFamily="34" charset="0"/>
                <a:cs typeface="Arial" panose="020B0604020202020204" pitchFamily="34" charset="0"/>
              </a:rPr>
              <a:t> ?</a:t>
            </a:r>
          </a:p>
        </p:txBody>
      </p:sp>
    </p:spTree>
    <p:extLst>
      <p:ext uri="{BB962C8B-B14F-4D97-AF65-F5344CB8AC3E}">
        <p14:creationId xmlns:p14="http://schemas.microsoft.com/office/powerpoint/2010/main" val="1900813529"/>
      </p:ext>
    </p:extLst>
  </p:cSld>
  <p:clrMapOvr>
    <a:masterClrMapping/>
  </p:clrMapOvr>
  <p:transition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>
            <a:extLst>
              <a:ext uri="{FF2B5EF4-FFF2-40B4-BE49-F238E27FC236}">
                <a16:creationId xmlns:a16="http://schemas.microsoft.com/office/drawing/2014/main" id="{8F0A89D5-6190-7B43-B002-864A08F98DE0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99726" y="189730"/>
            <a:ext cx="8667750" cy="819150"/>
          </a:xfrm>
        </p:spPr>
        <p:txBody>
          <a:bodyPr/>
          <a:lstStyle/>
          <a:p>
            <a:pPr algn="ctr" eaLnBrk="1" hangingPunct="1"/>
            <a:r>
              <a:rPr lang="it-IT" altLang="it-IT" sz="3600" b="1" dirty="0">
                <a:solidFill>
                  <a:srgbClr val="FF3300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rPr>
              <a:t>Tradurre il problema in un’equazione</a:t>
            </a:r>
          </a:p>
        </p:txBody>
      </p:sp>
      <p:sp>
        <p:nvSpPr>
          <p:cNvPr id="15363" name="Rectangle 4">
            <a:extLst>
              <a:ext uri="{FF2B5EF4-FFF2-40B4-BE49-F238E27FC236}">
                <a16:creationId xmlns:a16="http://schemas.microsoft.com/office/drawing/2014/main" id="{B4969960-8C25-814F-9988-0A3755B6A97F}"/>
              </a:ext>
            </a:extLst>
          </p:cNvPr>
          <p:cNvSpPr>
            <a:spLocks noChangeArrowheads="1"/>
          </p:cNvSpPr>
          <p:nvPr/>
        </p:nvSpPr>
        <p:spPr bwMode="auto">
          <a:xfrm>
            <a:off x="704850" y="2320925"/>
            <a:ext cx="18415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eaLnBrk="0" hangingPunct="0"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eaLnBrk="0" hangingPunct="0"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eaLnBrk="0" hangingPunct="0"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endParaRPr lang="it-IT" altLang="it-IT" sz="2400"/>
          </a:p>
        </p:txBody>
      </p:sp>
      <p:sp>
        <p:nvSpPr>
          <p:cNvPr id="15364" name="Rectangle 5">
            <a:extLst>
              <a:ext uri="{FF2B5EF4-FFF2-40B4-BE49-F238E27FC236}">
                <a16:creationId xmlns:a16="http://schemas.microsoft.com/office/drawing/2014/main" id="{2C013445-4D2D-3B45-96B0-B7F7603C24CE}"/>
              </a:ext>
            </a:extLst>
          </p:cNvPr>
          <p:cNvSpPr>
            <a:spLocks noChangeArrowheads="1"/>
          </p:cNvSpPr>
          <p:nvPr/>
        </p:nvSpPr>
        <p:spPr bwMode="auto">
          <a:xfrm>
            <a:off x="754063" y="2441575"/>
            <a:ext cx="18415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eaLnBrk="0" hangingPunct="0"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eaLnBrk="0" hangingPunct="0"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eaLnBrk="0" hangingPunct="0"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endParaRPr lang="it-IT" altLang="it-IT" sz="2400"/>
          </a:p>
        </p:txBody>
      </p:sp>
      <p:sp>
        <p:nvSpPr>
          <p:cNvPr id="2" name="Segnaposto piè di pagina 1">
            <a:extLst>
              <a:ext uri="{FF2B5EF4-FFF2-40B4-BE49-F238E27FC236}">
                <a16:creationId xmlns:a16="http://schemas.microsoft.com/office/drawing/2014/main" id="{EF00FA91-09E5-8E4C-AF25-54D6673CFC2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584465" y="6400800"/>
            <a:ext cx="2399043" cy="457200"/>
          </a:xfrm>
        </p:spPr>
        <p:txBody>
          <a:bodyPr/>
          <a:lstStyle/>
          <a:p>
            <a:r>
              <a:rPr lang="it-IT" altLang="it-IT" dirty="0"/>
              <a:t>Daniela Valenti, 2020</a:t>
            </a:r>
          </a:p>
        </p:txBody>
      </p:sp>
      <p:sp>
        <p:nvSpPr>
          <p:cNvPr id="3" name="Segnaposto numero diapositiva 2">
            <a:extLst>
              <a:ext uri="{FF2B5EF4-FFF2-40B4-BE49-F238E27FC236}">
                <a16:creationId xmlns:a16="http://schemas.microsoft.com/office/drawing/2014/main" id="{879DB06C-AAD3-F447-A86D-63462C15D71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362831" y="6251275"/>
            <a:ext cx="504645" cy="457200"/>
          </a:xfrm>
        </p:spPr>
        <p:txBody>
          <a:bodyPr/>
          <a:lstStyle/>
          <a:p>
            <a:fld id="{39F5D3D4-1EF2-4D42-A828-5440BC6102A3}" type="slidenum">
              <a:rPr lang="it-IT" altLang="it-IT" smtClean="0"/>
              <a:pPr/>
              <a:t>7</a:t>
            </a:fld>
            <a:endParaRPr lang="it-IT" altLang="it-IT" dirty="0"/>
          </a:p>
        </p:txBody>
      </p:sp>
      <p:sp>
        <p:nvSpPr>
          <p:cNvPr id="6" name="Rettangolo 5">
            <a:extLst>
              <a:ext uri="{FF2B5EF4-FFF2-40B4-BE49-F238E27FC236}">
                <a16:creationId xmlns:a16="http://schemas.microsoft.com/office/drawing/2014/main" id="{82686D27-08AA-7740-AA64-36A6F1E94B4A}"/>
              </a:ext>
            </a:extLst>
          </p:cNvPr>
          <p:cNvSpPr/>
          <p:nvPr/>
        </p:nvSpPr>
        <p:spPr>
          <a:xfrm>
            <a:off x="270614" y="2496205"/>
            <a:ext cx="8263802" cy="523220"/>
          </a:xfrm>
          <a:prstGeom prst="rect">
            <a:avLst/>
          </a:prstGeom>
          <a:solidFill>
            <a:srgbClr val="F9F9F9"/>
          </a:solidFill>
          <a:ln w="28575">
            <a:solidFill>
              <a:srgbClr val="FFC000"/>
            </a:solidFill>
          </a:ln>
        </p:spPr>
        <p:txBody>
          <a:bodyPr wrap="none">
            <a:spAutoFit/>
          </a:bodyPr>
          <a:lstStyle/>
          <a:p>
            <a:pPr algn="ctr"/>
            <a:r>
              <a:rPr lang="it-IT" sz="2800" b="1" dirty="0">
                <a:solidFill>
                  <a:srgbClr val="0000FF"/>
                </a:solidFill>
              </a:rPr>
              <a:t>4000 + 2000 + 6</a:t>
            </a:r>
            <a:r>
              <a:rPr lang="it-IT" sz="2800" b="1" i="1" dirty="0">
                <a:solidFill>
                  <a:srgbClr val="0000FF"/>
                </a:solidFill>
              </a:rPr>
              <a:t>x = </a:t>
            </a:r>
            <a:r>
              <a:rPr lang="it-IT" sz="2800" b="1" dirty="0">
                <a:solidFill>
                  <a:srgbClr val="FF0000"/>
                </a:solidFill>
              </a:rPr>
              <a:t>10</a:t>
            </a:r>
            <a:r>
              <a:rPr lang="it-IT" sz="1000" b="1" dirty="0">
                <a:solidFill>
                  <a:srgbClr val="FF0000"/>
                </a:solidFill>
              </a:rPr>
              <a:t> </a:t>
            </a:r>
            <a:r>
              <a:rPr lang="it-IT" sz="2800" b="1" dirty="0">
                <a:solidFill>
                  <a:srgbClr val="FF0000"/>
                </a:solidFill>
              </a:rPr>
              <a:t>000 + 1000 + 1,5</a:t>
            </a:r>
            <a:r>
              <a:rPr lang="it-IT" sz="2800" b="1" i="1" dirty="0">
                <a:solidFill>
                  <a:srgbClr val="FF0000"/>
                </a:solidFill>
              </a:rPr>
              <a:t>x + </a:t>
            </a:r>
            <a:r>
              <a:rPr lang="it-IT" sz="2800" b="1" dirty="0">
                <a:solidFill>
                  <a:srgbClr val="FF0000"/>
                </a:solidFill>
              </a:rPr>
              <a:t>0,2</a:t>
            </a:r>
            <a:r>
              <a:rPr lang="it-IT" sz="2800" b="1" i="1" dirty="0">
                <a:solidFill>
                  <a:srgbClr val="FF0000"/>
                </a:solidFill>
              </a:rPr>
              <a:t>x + </a:t>
            </a:r>
            <a:r>
              <a:rPr lang="it-IT" sz="2800" b="1" dirty="0">
                <a:solidFill>
                  <a:srgbClr val="FF0000"/>
                </a:solidFill>
              </a:rPr>
              <a:t>0,3</a:t>
            </a:r>
            <a:r>
              <a:rPr lang="it-IT" sz="2800" b="1" i="1" dirty="0">
                <a:solidFill>
                  <a:srgbClr val="FF0000"/>
                </a:solidFill>
              </a:rPr>
              <a:t>x</a:t>
            </a:r>
          </a:p>
        </p:txBody>
      </p:sp>
      <p:sp>
        <p:nvSpPr>
          <p:cNvPr id="7" name="CasellaDiTesto 6">
            <a:extLst>
              <a:ext uri="{FF2B5EF4-FFF2-40B4-BE49-F238E27FC236}">
                <a16:creationId xmlns:a16="http://schemas.microsoft.com/office/drawing/2014/main" id="{5D5D622E-48CD-0A47-B358-77B2C1E82859}"/>
              </a:ext>
            </a:extLst>
          </p:cNvPr>
          <p:cNvSpPr txBox="1"/>
          <p:nvPr/>
        </p:nvSpPr>
        <p:spPr>
          <a:xfrm>
            <a:off x="1909554" y="1008879"/>
            <a:ext cx="4985922" cy="1015663"/>
          </a:xfrm>
          <a:prstGeom prst="rect">
            <a:avLst/>
          </a:prstGeom>
          <a:solidFill>
            <a:srgbClr val="FFF9EA"/>
          </a:solidFill>
        </p:spPr>
        <p:txBody>
          <a:bodyPr wrap="square" rtlCol="0">
            <a:spAutoFit/>
          </a:bodyPr>
          <a:lstStyle/>
          <a:p>
            <a:r>
              <a:rPr lang="it-IT" sz="2800" b="1" dirty="0">
                <a:latin typeface="Arial" panose="020B0604020202020204" pitchFamily="34" charset="0"/>
                <a:cs typeface="Arial" panose="020B0604020202020204" pitchFamily="34" charset="0"/>
              </a:rPr>
              <a:t>Qual è il numero da inserire al posto della lettera </a:t>
            </a:r>
            <a:r>
              <a:rPr lang="it-IT" sz="2800" b="1" i="1" dirty="0">
                <a:cs typeface="Times New Roman" panose="02020603050405020304" pitchFamily="18" charset="0"/>
              </a:rPr>
              <a:t>x</a:t>
            </a:r>
            <a:r>
              <a:rPr lang="it-IT" sz="3200" b="1" dirty="0">
                <a:latin typeface="Arial" panose="020B0604020202020204" pitchFamily="34" charset="0"/>
                <a:cs typeface="Arial" panose="020B0604020202020204" pitchFamily="34" charset="0"/>
              </a:rPr>
              <a:t> ?</a:t>
            </a:r>
          </a:p>
        </p:txBody>
      </p:sp>
      <p:cxnSp>
        <p:nvCxnSpPr>
          <p:cNvPr id="9" name="Connettore 1 8">
            <a:extLst>
              <a:ext uri="{FF2B5EF4-FFF2-40B4-BE49-F238E27FC236}">
                <a16:creationId xmlns:a16="http://schemas.microsoft.com/office/drawing/2014/main" id="{B36F311F-E351-9C46-BEBE-4E9A6DB76675}"/>
              </a:ext>
            </a:extLst>
          </p:cNvPr>
          <p:cNvCxnSpPr>
            <a:cxnSpLocks/>
          </p:cNvCxnSpPr>
          <p:nvPr/>
        </p:nvCxnSpPr>
        <p:spPr bwMode="auto">
          <a:xfrm>
            <a:off x="812691" y="2953405"/>
            <a:ext cx="336669" cy="669706"/>
          </a:xfrm>
          <a:prstGeom prst="line">
            <a:avLst/>
          </a:prstGeom>
          <a:solidFill>
            <a:schemeClr val="accent1"/>
          </a:solidFill>
          <a:ln w="28575" cap="flat" cmpd="sng" algn="ctr">
            <a:solidFill>
              <a:srgbClr val="0000FF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16" name="Connettore 1 15">
            <a:extLst>
              <a:ext uri="{FF2B5EF4-FFF2-40B4-BE49-F238E27FC236}">
                <a16:creationId xmlns:a16="http://schemas.microsoft.com/office/drawing/2014/main" id="{153EEC5A-2592-4F48-95B4-CC8E557A2C17}"/>
              </a:ext>
            </a:extLst>
          </p:cNvPr>
          <p:cNvCxnSpPr>
            <a:cxnSpLocks/>
          </p:cNvCxnSpPr>
          <p:nvPr/>
        </p:nvCxnSpPr>
        <p:spPr bwMode="auto">
          <a:xfrm flipH="1">
            <a:off x="1459103" y="2953405"/>
            <a:ext cx="481985" cy="669706"/>
          </a:xfrm>
          <a:prstGeom prst="line">
            <a:avLst/>
          </a:prstGeom>
          <a:solidFill>
            <a:schemeClr val="accent1"/>
          </a:solidFill>
          <a:ln w="28575" cap="flat" cmpd="sng" algn="ctr">
            <a:solidFill>
              <a:srgbClr val="0000FF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18" name="CasellaDiTesto 17">
            <a:extLst>
              <a:ext uri="{FF2B5EF4-FFF2-40B4-BE49-F238E27FC236}">
                <a16:creationId xmlns:a16="http://schemas.microsoft.com/office/drawing/2014/main" id="{14088DA9-7999-4946-BC58-3EDF225F57B7}"/>
              </a:ext>
            </a:extLst>
          </p:cNvPr>
          <p:cNvSpPr txBox="1"/>
          <p:nvPr/>
        </p:nvSpPr>
        <p:spPr>
          <a:xfrm>
            <a:off x="199726" y="3628505"/>
            <a:ext cx="2051105" cy="830997"/>
          </a:xfrm>
          <a:prstGeom prst="rect">
            <a:avLst/>
          </a:prstGeom>
          <a:solidFill>
            <a:srgbClr val="FFFFFF"/>
          </a:solidFill>
        </p:spPr>
        <p:txBody>
          <a:bodyPr wrap="square" rtlCol="0">
            <a:spAutoFit/>
          </a:bodyPr>
          <a:lstStyle/>
          <a:p>
            <a:pPr algn="ctr"/>
            <a:r>
              <a:rPr lang="it-IT" sz="2400" b="1" dirty="0">
                <a:solidFill>
                  <a:srgbClr val="0000FF"/>
                </a:solidFill>
              </a:rPr>
              <a:t>4000 + 2000 = </a:t>
            </a:r>
          </a:p>
          <a:p>
            <a:pPr algn="ctr"/>
            <a:r>
              <a:rPr lang="it-IT" sz="2400" b="1" dirty="0">
                <a:solidFill>
                  <a:srgbClr val="0000FF"/>
                </a:solidFill>
              </a:rPr>
              <a:t>= 6000</a:t>
            </a:r>
            <a:endParaRPr lang="it-IT" sz="2400" dirty="0"/>
          </a:p>
        </p:txBody>
      </p:sp>
      <p:sp>
        <p:nvSpPr>
          <p:cNvPr id="22" name="CasellaDiTesto 21">
            <a:extLst>
              <a:ext uri="{FF2B5EF4-FFF2-40B4-BE49-F238E27FC236}">
                <a16:creationId xmlns:a16="http://schemas.microsoft.com/office/drawing/2014/main" id="{38030F7E-0D63-394E-8866-3E20D979D8B6}"/>
              </a:ext>
            </a:extLst>
          </p:cNvPr>
          <p:cNvSpPr txBox="1"/>
          <p:nvPr/>
        </p:nvSpPr>
        <p:spPr>
          <a:xfrm>
            <a:off x="3308992" y="3604796"/>
            <a:ext cx="2187043" cy="830997"/>
          </a:xfrm>
          <a:prstGeom prst="rect">
            <a:avLst/>
          </a:prstGeom>
          <a:solidFill>
            <a:srgbClr val="FFFFFF"/>
          </a:solidFill>
        </p:spPr>
        <p:txBody>
          <a:bodyPr wrap="square" rtlCol="0">
            <a:spAutoFit/>
          </a:bodyPr>
          <a:lstStyle/>
          <a:p>
            <a:pPr algn="ctr"/>
            <a:r>
              <a:rPr lang="it-IT" sz="2400" b="1" dirty="0">
                <a:solidFill>
                  <a:srgbClr val="FF0000"/>
                </a:solidFill>
              </a:rPr>
              <a:t>10</a:t>
            </a:r>
            <a:r>
              <a:rPr lang="it-IT" sz="1000" b="1" dirty="0">
                <a:solidFill>
                  <a:srgbClr val="FF0000"/>
                </a:solidFill>
              </a:rPr>
              <a:t> </a:t>
            </a:r>
            <a:r>
              <a:rPr lang="it-IT" sz="2400" b="1" dirty="0">
                <a:solidFill>
                  <a:srgbClr val="FF0000"/>
                </a:solidFill>
              </a:rPr>
              <a:t>000 + 1000 = = 11000</a:t>
            </a:r>
            <a:endParaRPr lang="it-IT" sz="2400" dirty="0">
              <a:solidFill>
                <a:srgbClr val="FF0000"/>
              </a:solidFill>
            </a:endParaRPr>
          </a:p>
        </p:txBody>
      </p:sp>
      <p:cxnSp>
        <p:nvCxnSpPr>
          <p:cNvPr id="25" name="Connettore 1 24">
            <a:extLst>
              <a:ext uri="{FF2B5EF4-FFF2-40B4-BE49-F238E27FC236}">
                <a16:creationId xmlns:a16="http://schemas.microsoft.com/office/drawing/2014/main" id="{B1EB1A33-BC7D-2244-AC8E-CD395C83D7A7}"/>
              </a:ext>
            </a:extLst>
          </p:cNvPr>
          <p:cNvCxnSpPr>
            <a:cxnSpLocks/>
          </p:cNvCxnSpPr>
          <p:nvPr/>
        </p:nvCxnSpPr>
        <p:spPr bwMode="auto">
          <a:xfrm>
            <a:off x="3748972" y="2946429"/>
            <a:ext cx="433617" cy="751475"/>
          </a:xfrm>
          <a:prstGeom prst="line">
            <a:avLst/>
          </a:prstGeom>
          <a:solidFill>
            <a:schemeClr val="accent1"/>
          </a:solidFill>
          <a:ln w="28575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26" name="Connettore 1 25">
            <a:extLst>
              <a:ext uri="{FF2B5EF4-FFF2-40B4-BE49-F238E27FC236}">
                <a16:creationId xmlns:a16="http://schemas.microsoft.com/office/drawing/2014/main" id="{E0156A29-AC51-714F-902E-7E917108A5CE}"/>
              </a:ext>
            </a:extLst>
          </p:cNvPr>
          <p:cNvCxnSpPr>
            <a:cxnSpLocks/>
          </p:cNvCxnSpPr>
          <p:nvPr/>
        </p:nvCxnSpPr>
        <p:spPr bwMode="auto">
          <a:xfrm flipH="1">
            <a:off x="4733324" y="2977744"/>
            <a:ext cx="481985" cy="669706"/>
          </a:xfrm>
          <a:prstGeom prst="line">
            <a:avLst/>
          </a:prstGeom>
          <a:solidFill>
            <a:schemeClr val="accent1"/>
          </a:solidFill>
          <a:ln w="28575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29" name="Connettore 1 28">
            <a:extLst>
              <a:ext uri="{FF2B5EF4-FFF2-40B4-BE49-F238E27FC236}">
                <a16:creationId xmlns:a16="http://schemas.microsoft.com/office/drawing/2014/main" id="{07A2DBE8-3B7A-014D-B4EB-AD114D003934}"/>
              </a:ext>
            </a:extLst>
          </p:cNvPr>
          <p:cNvCxnSpPr>
            <a:cxnSpLocks/>
          </p:cNvCxnSpPr>
          <p:nvPr/>
        </p:nvCxnSpPr>
        <p:spPr bwMode="auto">
          <a:xfrm flipH="1">
            <a:off x="7616063" y="2935090"/>
            <a:ext cx="389432" cy="762814"/>
          </a:xfrm>
          <a:prstGeom prst="line">
            <a:avLst/>
          </a:prstGeom>
          <a:solidFill>
            <a:schemeClr val="accent1"/>
          </a:solidFill>
          <a:ln w="28575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30" name="Connettore 1 29">
            <a:extLst>
              <a:ext uri="{FF2B5EF4-FFF2-40B4-BE49-F238E27FC236}">
                <a16:creationId xmlns:a16="http://schemas.microsoft.com/office/drawing/2014/main" id="{BAFA1BA5-1D4A-F547-B35F-CD4D8549875D}"/>
              </a:ext>
            </a:extLst>
          </p:cNvPr>
          <p:cNvCxnSpPr>
            <a:cxnSpLocks/>
          </p:cNvCxnSpPr>
          <p:nvPr/>
        </p:nvCxnSpPr>
        <p:spPr bwMode="auto">
          <a:xfrm flipH="1">
            <a:off x="7024686" y="2952079"/>
            <a:ext cx="1" cy="695371"/>
          </a:xfrm>
          <a:prstGeom prst="line">
            <a:avLst/>
          </a:prstGeom>
          <a:solidFill>
            <a:schemeClr val="accent1"/>
          </a:solidFill>
          <a:ln w="28575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31" name="Connettore 1 30">
            <a:extLst>
              <a:ext uri="{FF2B5EF4-FFF2-40B4-BE49-F238E27FC236}">
                <a16:creationId xmlns:a16="http://schemas.microsoft.com/office/drawing/2014/main" id="{3ED0EE14-23E6-704B-B39D-4B56FEC5024E}"/>
              </a:ext>
            </a:extLst>
          </p:cNvPr>
          <p:cNvCxnSpPr>
            <a:cxnSpLocks/>
          </p:cNvCxnSpPr>
          <p:nvPr/>
        </p:nvCxnSpPr>
        <p:spPr bwMode="auto">
          <a:xfrm>
            <a:off x="6136782" y="2946429"/>
            <a:ext cx="292636" cy="751475"/>
          </a:xfrm>
          <a:prstGeom prst="line">
            <a:avLst/>
          </a:prstGeom>
          <a:solidFill>
            <a:schemeClr val="accent1"/>
          </a:solidFill>
          <a:ln w="28575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36" name="CasellaDiTesto 35">
            <a:extLst>
              <a:ext uri="{FF2B5EF4-FFF2-40B4-BE49-F238E27FC236}">
                <a16:creationId xmlns:a16="http://schemas.microsoft.com/office/drawing/2014/main" id="{47CE9A6A-FD59-D94F-B476-616016E1C5B5}"/>
              </a:ext>
            </a:extLst>
          </p:cNvPr>
          <p:cNvSpPr txBox="1"/>
          <p:nvPr/>
        </p:nvSpPr>
        <p:spPr>
          <a:xfrm>
            <a:off x="5919902" y="3635000"/>
            <a:ext cx="2802068" cy="830997"/>
          </a:xfrm>
          <a:prstGeom prst="rect">
            <a:avLst/>
          </a:prstGeom>
          <a:solidFill>
            <a:srgbClr val="FFFFFF"/>
          </a:solidFill>
        </p:spPr>
        <p:txBody>
          <a:bodyPr wrap="square" rtlCol="0">
            <a:spAutoFit/>
          </a:bodyPr>
          <a:lstStyle/>
          <a:p>
            <a:pPr algn="ctr"/>
            <a:r>
              <a:rPr lang="it-IT" sz="2400" b="1" dirty="0">
                <a:solidFill>
                  <a:srgbClr val="FF0000"/>
                </a:solidFill>
              </a:rPr>
              <a:t>1,5</a:t>
            </a:r>
            <a:r>
              <a:rPr lang="it-IT" sz="2400" b="1" i="1" dirty="0">
                <a:solidFill>
                  <a:srgbClr val="FF0000"/>
                </a:solidFill>
              </a:rPr>
              <a:t>x</a:t>
            </a:r>
            <a:r>
              <a:rPr lang="it-IT" sz="2400" b="1" dirty="0">
                <a:solidFill>
                  <a:srgbClr val="FF0000"/>
                </a:solidFill>
              </a:rPr>
              <a:t> + 0,2</a:t>
            </a:r>
            <a:r>
              <a:rPr lang="it-IT" sz="2400" b="1" i="1" dirty="0">
                <a:solidFill>
                  <a:srgbClr val="FF0000"/>
                </a:solidFill>
              </a:rPr>
              <a:t>x</a:t>
            </a:r>
            <a:r>
              <a:rPr lang="it-IT" sz="2400" b="1" dirty="0">
                <a:solidFill>
                  <a:srgbClr val="FF0000"/>
                </a:solidFill>
              </a:rPr>
              <a:t> + 0,3</a:t>
            </a:r>
            <a:r>
              <a:rPr lang="it-IT" sz="2400" b="1" i="1" dirty="0">
                <a:solidFill>
                  <a:srgbClr val="FF0000"/>
                </a:solidFill>
              </a:rPr>
              <a:t>x </a:t>
            </a:r>
            <a:r>
              <a:rPr lang="it-IT" sz="2400" b="1" dirty="0">
                <a:solidFill>
                  <a:srgbClr val="FF0000"/>
                </a:solidFill>
              </a:rPr>
              <a:t>= = 2</a:t>
            </a:r>
            <a:r>
              <a:rPr lang="it-IT" sz="2400" b="1" i="1" dirty="0">
                <a:solidFill>
                  <a:srgbClr val="FF0000"/>
                </a:solidFill>
              </a:rPr>
              <a:t>x</a:t>
            </a:r>
            <a:r>
              <a:rPr lang="it-IT" sz="2400" b="1" dirty="0">
                <a:solidFill>
                  <a:srgbClr val="FF0000"/>
                </a:solidFill>
              </a:rPr>
              <a:t> </a:t>
            </a:r>
            <a:endParaRPr lang="it-IT" sz="2400" dirty="0">
              <a:solidFill>
                <a:srgbClr val="FF0000"/>
              </a:solidFill>
            </a:endParaRPr>
          </a:p>
        </p:txBody>
      </p:sp>
      <p:sp>
        <p:nvSpPr>
          <p:cNvPr id="33" name="Rettangolo 32">
            <a:extLst>
              <a:ext uri="{FF2B5EF4-FFF2-40B4-BE49-F238E27FC236}">
                <a16:creationId xmlns:a16="http://schemas.microsoft.com/office/drawing/2014/main" id="{82AF9AD3-0539-AE41-BD02-2DD57A6D406D}"/>
              </a:ext>
            </a:extLst>
          </p:cNvPr>
          <p:cNvSpPr/>
          <p:nvPr/>
        </p:nvSpPr>
        <p:spPr>
          <a:xfrm>
            <a:off x="2092436" y="4851378"/>
            <a:ext cx="4620153" cy="954107"/>
          </a:xfrm>
          <a:prstGeom prst="rect">
            <a:avLst/>
          </a:prstGeom>
          <a:solidFill>
            <a:srgbClr val="FFF9EA"/>
          </a:solidFill>
        </p:spPr>
        <p:txBody>
          <a:bodyPr wrap="square">
            <a:spAutoFit/>
          </a:bodyPr>
          <a:lstStyle/>
          <a:p>
            <a:pPr algn="ctr"/>
            <a:endParaRPr lang="it-IT" sz="1000" b="1" dirty="0">
              <a:solidFill>
                <a:srgbClr val="0000FF"/>
              </a:solidFill>
            </a:endParaRPr>
          </a:p>
          <a:p>
            <a:pPr algn="ctr"/>
            <a:r>
              <a:rPr lang="it-IT" b="1" dirty="0">
                <a:solidFill>
                  <a:srgbClr val="0000FF"/>
                </a:solidFill>
              </a:rPr>
              <a:t>6000 + 6</a:t>
            </a:r>
            <a:r>
              <a:rPr lang="it-IT" b="1" i="1" dirty="0">
                <a:solidFill>
                  <a:srgbClr val="0000FF"/>
                </a:solidFill>
              </a:rPr>
              <a:t>x = </a:t>
            </a:r>
            <a:r>
              <a:rPr lang="it-IT" b="1" dirty="0">
                <a:solidFill>
                  <a:srgbClr val="FF0000"/>
                </a:solidFill>
              </a:rPr>
              <a:t>11000 + 2</a:t>
            </a:r>
            <a:r>
              <a:rPr lang="it-IT" b="1" i="1" dirty="0">
                <a:solidFill>
                  <a:srgbClr val="FF0000"/>
                </a:solidFill>
              </a:rPr>
              <a:t>x</a:t>
            </a:r>
          </a:p>
          <a:p>
            <a:pPr algn="ctr"/>
            <a:endParaRPr lang="it-IT" sz="1000" b="1" i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25139068"/>
      </p:ext>
    </p:extLst>
  </p:cSld>
  <p:clrMapOvr>
    <a:masterClrMapping/>
  </p:clrMapOvr>
  <p:transition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>
            <a:extLst>
              <a:ext uri="{FF2B5EF4-FFF2-40B4-BE49-F238E27FC236}">
                <a16:creationId xmlns:a16="http://schemas.microsoft.com/office/drawing/2014/main" id="{8F0A89D5-6190-7B43-B002-864A08F98DE0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297178" y="515440"/>
            <a:ext cx="8667750" cy="819150"/>
          </a:xfrm>
        </p:spPr>
        <p:txBody>
          <a:bodyPr/>
          <a:lstStyle/>
          <a:p>
            <a:pPr algn="ctr" eaLnBrk="1" hangingPunct="1"/>
            <a:r>
              <a:rPr lang="it-IT" altLang="it-IT" sz="3600" b="1" dirty="0">
                <a:solidFill>
                  <a:srgbClr val="FF3300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rPr>
              <a:t>Tradurre il problema in un’equazione</a:t>
            </a:r>
          </a:p>
        </p:txBody>
      </p:sp>
      <p:sp>
        <p:nvSpPr>
          <p:cNvPr id="2" name="Segnaposto piè di pagina 1">
            <a:extLst>
              <a:ext uri="{FF2B5EF4-FFF2-40B4-BE49-F238E27FC236}">
                <a16:creationId xmlns:a16="http://schemas.microsoft.com/office/drawing/2014/main" id="{EF00FA91-09E5-8E4C-AF25-54D6673CFC2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584465" y="6400800"/>
            <a:ext cx="2399043" cy="457200"/>
          </a:xfrm>
        </p:spPr>
        <p:txBody>
          <a:bodyPr/>
          <a:lstStyle/>
          <a:p>
            <a:r>
              <a:rPr lang="it-IT" altLang="it-IT" dirty="0"/>
              <a:t>Daniela Valenti, 2020</a:t>
            </a:r>
          </a:p>
        </p:txBody>
      </p:sp>
      <p:sp>
        <p:nvSpPr>
          <p:cNvPr id="3" name="Segnaposto numero diapositiva 2">
            <a:extLst>
              <a:ext uri="{FF2B5EF4-FFF2-40B4-BE49-F238E27FC236}">
                <a16:creationId xmlns:a16="http://schemas.microsoft.com/office/drawing/2014/main" id="{879DB06C-AAD3-F447-A86D-63462C15D71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362831" y="6251275"/>
            <a:ext cx="504645" cy="457200"/>
          </a:xfrm>
        </p:spPr>
        <p:txBody>
          <a:bodyPr/>
          <a:lstStyle/>
          <a:p>
            <a:fld id="{39F5D3D4-1EF2-4D42-A828-5440BC6102A3}" type="slidenum">
              <a:rPr lang="it-IT" altLang="it-IT" smtClean="0"/>
              <a:pPr/>
              <a:t>8</a:t>
            </a:fld>
            <a:endParaRPr lang="it-IT" altLang="it-IT" dirty="0"/>
          </a:p>
        </p:txBody>
      </p:sp>
      <p:sp>
        <p:nvSpPr>
          <p:cNvPr id="33" name="Rettangolo 32">
            <a:extLst>
              <a:ext uri="{FF2B5EF4-FFF2-40B4-BE49-F238E27FC236}">
                <a16:creationId xmlns:a16="http://schemas.microsoft.com/office/drawing/2014/main" id="{82AF9AD3-0539-AE41-BD02-2DD57A6D406D}"/>
              </a:ext>
            </a:extLst>
          </p:cNvPr>
          <p:cNvSpPr/>
          <p:nvPr/>
        </p:nvSpPr>
        <p:spPr>
          <a:xfrm>
            <a:off x="1994221" y="1963955"/>
            <a:ext cx="4620153" cy="1292662"/>
          </a:xfrm>
          <a:prstGeom prst="rect">
            <a:avLst/>
          </a:prstGeom>
          <a:solidFill>
            <a:srgbClr val="FFF9EA"/>
          </a:solidFill>
        </p:spPr>
        <p:txBody>
          <a:bodyPr wrap="square">
            <a:spAutoFit/>
          </a:bodyPr>
          <a:lstStyle/>
          <a:p>
            <a:pPr algn="ctr"/>
            <a:r>
              <a:rPr lang="it-IT" sz="3200" b="1" dirty="0">
                <a:latin typeface="Arial Narrow" panose="020B0604020202020204" pitchFamily="34" charset="0"/>
                <a:cs typeface="Arial Narrow" panose="020B0604020202020204" pitchFamily="34" charset="0"/>
              </a:rPr>
              <a:t>Equazione</a:t>
            </a:r>
            <a:endParaRPr lang="it-IT" sz="3200" b="1" dirty="0">
              <a:solidFill>
                <a:srgbClr val="0000FF"/>
              </a:solidFill>
            </a:endParaRPr>
          </a:p>
          <a:p>
            <a:pPr algn="ctr"/>
            <a:r>
              <a:rPr lang="it-IT" b="1" dirty="0">
                <a:solidFill>
                  <a:srgbClr val="0000FF"/>
                </a:solidFill>
              </a:rPr>
              <a:t>6000 + 6</a:t>
            </a:r>
            <a:r>
              <a:rPr lang="it-IT" b="1" i="1" dirty="0">
                <a:solidFill>
                  <a:srgbClr val="0000FF"/>
                </a:solidFill>
              </a:rPr>
              <a:t>x = </a:t>
            </a:r>
            <a:r>
              <a:rPr lang="it-IT" b="1" dirty="0">
                <a:solidFill>
                  <a:srgbClr val="FF0000"/>
                </a:solidFill>
              </a:rPr>
              <a:t>11000 + 2</a:t>
            </a:r>
            <a:r>
              <a:rPr lang="it-IT" b="1" i="1" dirty="0">
                <a:solidFill>
                  <a:srgbClr val="FF0000"/>
                </a:solidFill>
              </a:rPr>
              <a:t>x</a:t>
            </a:r>
          </a:p>
          <a:p>
            <a:pPr algn="ctr"/>
            <a:endParaRPr lang="it-IT" sz="1000" b="1" i="1" dirty="0">
              <a:solidFill>
                <a:srgbClr val="FF0000"/>
              </a:solidFill>
            </a:endParaRPr>
          </a:p>
        </p:txBody>
      </p:sp>
      <p:sp>
        <p:nvSpPr>
          <p:cNvPr id="4" name="CasellaDiTesto 3">
            <a:extLst>
              <a:ext uri="{FF2B5EF4-FFF2-40B4-BE49-F238E27FC236}">
                <a16:creationId xmlns:a16="http://schemas.microsoft.com/office/drawing/2014/main" id="{C86C817B-9605-534F-B074-39DBBCDD5BEB}"/>
              </a:ext>
            </a:extLst>
          </p:cNvPr>
          <p:cNvSpPr txBox="1"/>
          <p:nvPr/>
        </p:nvSpPr>
        <p:spPr>
          <a:xfrm>
            <a:off x="1203032" y="3907258"/>
            <a:ext cx="2381433" cy="523220"/>
          </a:xfrm>
          <a:prstGeom prst="rect">
            <a:avLst/>
          </a:prstGeom>
          <a:solidFill>
            <a:srgbClr val="FFFFFF"/>
          </a:solidFill>
          <a:ln w="28575">
            <a:solidFill>
              <a:srgbClr val="0000FF"/>
            </a:solidFill>
          </a:ln>
        </p:spPr>
        <p:txBody>
          <a:bodyPr wrap="square" rtlCol="0">
            <a:spAutoFit/>
          </a:bodyPr>
          <a:lstStyle/>
          <a:p>
            <a:r>
              <a:rPr lang="it-IT" sz="2800" b="1" dirty="0">
                <a:solidFill>
                  <a:srgbClr val="0000FF"/>
                </a:solidFill>
                <a:latin typeface="Arial Narrow" panose="020B0604020202020204" pitchFamily="34" charset="0"/>
                <a:cs typeface="Arial Narrow" panose="020B0604020202020204" pitchFamily="34" charset="0"/>
              </a:rPr>
              <a:t>Primo membro </a:t>
            </a:r>
          </a:p>
        </p:txBody>
      </p:sp>
      <p:sp>
        <p:nvSpPr>
          <p:cNvPr id="23" name="CasellaDiTesto 22">
            <a:extLst>
              <a:ext uri="{FF2B5EF4-FFF2-40B4-BE49-F238E27FC236}">
                <a16:creationId xmlns:a16="http://schemas.microsoft.com/office/drawing/2014/main" id="{06B73CBE-31C1-B249-AAA6-5D936FC77638}"/>
              </a:ext>
            </a:extLst>
          </p:cNvPr>
          <p:cNvSpPr txBox="1"/>
          <p:nvPr/>
        </p:nvSpPr>
        <p:spPr>
          <a:xfrm>
            <a:off x="5389791" y="3885982"/>
            <a:ext cx="2787834" cy="523220"/>
          </a:xfrm>
          <a:prstGeom prst="rect">
            <a:avLst/>
          </a:prstGeom>
          <a:solidFill>
            <a:srgbClr val="FFFFFF"/>
          </a:solidFill>
          <a:ln w="28575"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r>
              <a:rPr lang="it-IT" sz="2800" b="1" dirty="0">
                <a:latin typeface="Arial Narrow" panose="020B0604020202020204" pitchFamily="34" charset="0"/>
                <a:cs typeface="Arial Narrow" panose="020B0604020202020204" pitchFamily="34" charset="0"/>
              </a:rPr>
              <a:t>Secondo membro </a:t>
            </a:r>
          </a:p>
        </p:txBody>
      </p:sp>
      <p:cxnSp>
        <p:nvCxnSpPr>
          <p:cNvPr id="12" name="Connettore 1 11">
            <a:extLst>
              <a:ext uri="{FF2B5EF4-FFF2-40B4-BE49-F238E27FC236}">
                <a16:creationId xmlns:a16="http://schemas.microsoft.com/office/drawing/2014/main" id="{47289F1D-088F-DA40-A12C-462A8FE7DA24}"/>
              </a:ext>
            </a:extLst>
          </p:cNvPr>
          <p:cNvCxnSpPr/>
          <p:nvPr/>
        </p:nvCxnSpPr>
        <p:spPr bwMode="auto">
          <a:xfrm>
            <a:off x="2133600" y="3064934"/>
            <a:ext cx="1794933" cy="0"/>
          </a:xfrm>
          <a:prstGeom prst="line">
            <a:avLst/>
          </a:prstGeom>
          <a:solidFill>
            <a:schemeClr val="accent1"/>
          </a:solidFill>
          <a:ln w="28575" cap="flat" cmpd="sng" algn="ctr">
            <a:solidFill>
              <a:srgbClr val="0000FF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27" name="Connettore 1 26">
            <a:extLst>
              <a:ext uri="{FF2B5EF4-FFF2-40B4-BE49-F238E27FC236}">
                <a16:creationId xmlns:a16="http://schemas.microsoft.com/office/drawing/2014/main" id="{E55D89A0-54AB-C043-AB42-5B291D972139}"/>
              </a:ext>
            </a:extLst>
          </p:cNvPr>
          <p:cNvCxnSpPr>
            <a:cxnSpLocks/>
            <a:endCxn id="4" idx="0"/>
          </p:cNvCxnSpPr>
          <p:nvPr/>
        </p:nvCxnSpPr>
        <p:spPr bwMode="auto">
          <a:xfrm flipH="1">
            <a:off x="2393749" y="3064934"/>
            <a:ext cx="637317" cy="842324"/>
          </a:xfrm>
          <a:prstGeom prst="line">
            <a:avLst/>
          </a:prstGeom>
          <a:solidFill>
            <a:schemeClr val="accent1"/>
          </a:solidFill>
          <a:ln w="28575" cap="flat" cmpd="sng" algn="ctr">
            <a:solidFill>
              <a:srgbClr val="0000FF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32" name="Connettore 1 31">
            <a:extLst>
              <a:ext uri="{FF2B5EF4-FFF2-40B4-BE49-F238E27FC236}">
                <a16:creationId xmlns:a16="http://schemas.microsoft.com/office/drawing/2014/main" id="{4F1F41EC-F2C1-8448-B3D2-34E58C651D32}"/>
              </a:ext>
            </a:extLst>
          </p:cNvPr>
          <p:cNvCxnSpPr>
            <a:cxnSpLocks/>
          </p:cNvCxnSpPr>
          <p:nvPr/>
        </p:nvCxnSpPr>
        <p:spPr bwMode="auto">
          <a:xfrm>
            <a:off x="4453467" y="3032408"/>
            <a:ext cx="2118948" cy="32526"/>
          </a:xfrm>
          <a:prstGeom prst="line">
            <a:avLst/>
          </a:prstGeom>
          <a:solidFill>
            <a:schemeClr val="accent1"/>
          </a:solidFill>
          <a:ln w="28575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34" name="Connettore 1 33">
            <a:extLst>
              <a:ext uri="{FF2B5EF4-FFF2-40B4-BE49-F238E27FC236}">
                <a16:creationId xmlns:a16="http://schemas.microsoft.com/office/drawing/2014/main" id="{AB5BC8B7-D750-CD4E-B92A-B74B4E638A6A}"/>
              </a:ext>
            </a:extLst>
          </p:cNvPr>
          <p:cNvCxnSpPr>
            <a:cxnSpLocks/>
          </p:cNvCxnSpPr>
          <p:nvPr/>
        </p:nvCxnSpPr>
        <p:spPr bwMode="auto">
          <a:xfrm>
            <a:off x="5528520" y="3032408"/>
            <a:ext cx="1043895" cy="819974"/>
          </a:xfrm>
          <a:prstGeom prst="line">
            <a:avLst/>
          </a:prstGeom>
          <a:solidFill>
            <a:schemeClr val="accent1"/>
          </a:solidFill>
          <a:ln w="28575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</p:spTree>
    <p:extLst>
      <p:ext uri="{BB962C8B-B14F-4D97-AF65-F5344CB8AC3E}">
        <p14:creationId xmlns:p14="http://schemas.microsoft.com/office/powerpoint/2010/main" val="1550191752"/>
      </p:ext>
    </p:extLst>
  </p:cSld>
  <p:clrMapOvr>
    <a:masterClrMapping/>
  </p:clrMapOvr>
  <p:transition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>
            <a:extLst>
              <a:ext uri="{FF2B5EF4-FFF2-40B4-BE49-F238E27FC236}">
                <a16:creationId xmlns:a16="http://schemas.microsoft.com/office/drawing/2014/main" id="{8F0A89D5-6190-7B43-B002-864A08F98DE0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99726" y="189730"/>
            <a:ext cx="8667750" cy="819150"/>
          </a:xfrm>
        </p:spPr>
        <p:txBody>
          <a:bodyPr/>
          <a:lstStyle/>
          <a:p>
            <a:pPr algn="ctr" eaLnBrk="1" hangingPunct="1"/>
            <a:r>
              <a:rPr lang="it-IT" altLang="it-IT" sz="3600" b="1" dirty="0">
                <a:solidFill>
                  <a:srgbClr val="FF3300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rPr>
              <a:t>Risolvere l’equazione</a:t>
            </a:r>
          </a:p>
        </p:txBody>
      </p:sp>
      <p:sp>
        <p:nvSpPr>
          <p:cNvPr id="2" name="Segnaposto piè di pagina 1">
            <a:extLst>
              <a:ext uri="{FF2B5EF4-FFF2-40B4-BE49-F238E27FC236}">
                <a16:creationId xmlns:a16="http://schemas.microsoft.com/office/drawing/2014/main" id="{EF00FA91-09E5-8E4C-AF25-54D6673CFC2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584465" y="6400800"/>
            <a:ext cx="2399043" cy="457200"/>
          </a:xfrm>
        </p:spPr>
        <p:txBody>
          <a:bodyPr/>
          <a:lstStyle/>
          <a:p>
            <a:r>
              <a:rPr lang="it-IT" altLang="it-IT" dirty="0"/>
              <a:t>Daniela Valenti, 2020</a:t>
            </a:r>
          </a:p>
        </p:txBody>
      </p:sp>
      <p:sp>
        <p:nvSpPr>
          <p:cNvPr id="3" name="Segnaposto numero diapositiva 2">
            <a:extLst>
              <a:ext uri="{FF2B5EF4-FFF2-40B4-BE49-F238E27FC236}">
                <a16:creationId xmlns:a16="http://schemas.microsoft.com/office/drawing/2014/main" id="{879DB06C-AAD3-F447-A86D-63462C15D71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362831" y="6251275"/>
            <a:ext cx="504645" cy="457200"/>
          </a:xfrm>
        </p:spPr>
        <p:txBody>
          <a:bodyPr/>
          <a:lstStyle/>
          <a:p>
            <a:fld id="{39F5D3D4-1EF2-4D42-A828-5440BC6102A3}" type="slidenum">
              <a:rPr lang="it-IT" altLang="it-IT" smtClean="0"/>
              <a:pPr/>
              <a:t>9</a:t>
            </a:fld>
            <a:endParaRPr lang="it-IT" altLang="it-IT" dirty="0"/>
          </a:p>
        </p:txBody>
      </p:sp>
      <p:sp>
        <p:nvSpPr>
          <p:cNvPr id="7" name="CasellaDiTesto 6">
            <a:extLst>
              <a:ext uri="{FF2B5EF4-FFF2-40B4-BE49-F238E27FC236}">
                <a16:creationId xmlns:a16="http://schemas.microsoft.com/office/drawing/2014/main" id="{5D5D622E-48CD-0A47-B358-77B2C1E82859}"/>
              </a:ext>
            </a:extLst>
          </p:cNvPr>
          <p:cNvSpPr txBox="1"/>
          <p:nvPr/>
        </p:nvSpPr>
        <p:spPr>
          <a:xfrm>
            <a:off x="623590" y="1171733"/>
            <a:ext cx="8243886" cy="584775"/>
          </a:xfrm>
          <a:prstGeom prst="rect">
            <a:avLst/>
          </a:prstGeom>
          <a:solidFill>
            <a:srgbClr val="FFF9EA"/>
          </a:solidFill>
        </p:spPr>
        <p:txBody>
          <a:bodyPr wrap="square" rtlCol="0">
            <a:spAutoFit/>
          </a:bodyPr>
          <a:lstStyle/>
          <a:p>
            <a:r>
              <a:rPr lang="it-IT" sz="2800" b="1" dirty="0">
                <a:latin typeface="Arial" panose="020B0604020202020204" pitchFamily="34" charset="0"/>
                <a:cs typeface="Arial" panose="020B0604020202020204" pitchFamily="34" charset="0"/>
              </a:rPr>
              <a:t>Quale numero inserire al posto della lettera </a:t>
            </a:r>
            <a:r>
              <a:rPr lang="it-IT" sz="2800" b="1" i="1" dirty="0">
                <a:cs typeface="Times New Roman" panose="02020603050405020304" pitchFamily="18" charset="0"/>
              </a:rPr>
              <a:t>x</a:t>
            </a:r>
            <a:r>
              <a:rPr lang="it-IT" sz="3200" b="1" dirty="0">
                <a:latin typeface="Arial" panose="020B0604020202020204" pitchFamily="34" charset="0"/>
                <a:cs typeface="Arial" panose="020B0604020202020204" pitchFamily="34" charset="0"/>
              </a:rPr>
              <a:t> ?</a:t>
            </a:r>
          </a:p>
        </p:txBody>
      </p:sp>
      <p:sp>
        <p:nvSpPr>
          <p:cNvPr id="33" name="Rettangolo 32">
            <a:extLst>
              <a:ext uri="{FF2B5EF4-FFF2-40B4-BE49-F238E27FC236}">
                <a16:creationId xmlns:a16="http://schemas.microsoft.com/office/drawing/2014/main" id="{82AF9AD3-0539-AE41-BD02-2DD57A6D406D}"/>
              </a:ext>
            </a:extLst>
          </p:cNvPr>
          <p:cNvSpPr/>
          <p:nvPr/>
        </p:nvSpPr>
        <p:spPr>
          <a:xfrm>
            <a:off x="2223524" y="1927708"/>
            <a:ext cx="4620153" cy="1292662"/>
          </a:xfrm>
          <a:prstGeom prst="rect">
            <a:avLst/>
          </a:prstGeom>
          <a:solidFill>
            <a:srgbClr val="FFFFFF"/>
          </a:solidFill>
        </p:spPr>
        <p:txBody>
          <a:bodyPr wrap="square">
            <a:spAutoFit/>
          </a:bodyPr>
          <a:lstStyle/>
          <a:p>
            <a:pPr algn="ctr"/>
            <a:r>
              <a:rPr lang="it-IT" sz="3200" b="1" dirty="0">
                <a:latin typeface="Arial Narrow" panose="020B0604020202020204" pitchFamily="34" charset="0"/>
                <a:cs typeface="Arial Narrow" panose="020B0604020202020204" pitchFamily="34" charset="0"/>
              </a:rPr>
              <a:t>Equazione</a:t>
            </a:r>
            <a:endParaRPr lang="it-IT" sz="3200" b="1" dirty="0">
              <a:solidFill>
                <a:srgbClr val="0000FF"/>
              </a:solidFill>
            </a:endParaRPr>
          </a:p>
          <a:p>
            <a:pPr algn="ctr"/>
            <a:r>
              <a:rPr lang="it-IT" b="1" dirty="0">
                <a:solidFill>
                  <a:srgbClr val="0000FF"/>
                </a:solidFill>
              </a:rPr>
              <a:t>6000 + 6</a:t>
            </a:r>
            <a:r>
              <a:rPr lang="it-IT" b="1" i="1" dirty="0">
                <a:solidFill>
                  <a:srgbClr val="0000FF"/>
                </a:solidFill>
              </a:rPr>
              <a:t>x = </a:t>
            </a:r>
            <a:r>
              <a:rPr lang="it-IT" b="1" dirty="0">
                <a:solidFill>
                  <a:srgbClr val="FF0000"/>
                </a:solidFill>
              </a:rPr>
              <a:t>11000 + 2</a:t>
            </a:r>
            <a:r>
              <a:rPr lang="it-IT" b="1" i="1" dirty="0">
                <a:solidFill>
                  <a:srgbClr val="FF0000"/>
                </a:solidFill>
              </a:rPr>
              <a:t>x</a:t>
            </a:r>
          </a:p>
          <a:p>
            <a:pPr algn="ctr"/>
            <a:endParaRPr lang="it-IT" sz="1000" b="1" i="1" dirty="0">
              <a:solidFill>
                <a:srgbClr val="FF0000"/>
              </a:solidFill>
            </a:endParaRPr>
          </a:p>
        </p:txBody>
      </p:sp>
      <p:sp>
        <p:nvSpPr>
          <p:cNvPr id="4" name="CasellaDiTesto 3">
            <a:extLst>
              <a:ext uri="{FF2B5EF4-FFF2-40B4-BE49-F238E27FC236}">
                <a16:creationId xmlns:a16="http://schemas.microsoft.com/office/drawing/2014/main" id="{C86C817B-9605-534F-B074-39DBBCDD5BEB}"/>
              </a:ext>
            </a:extLst>
          </p:cNvPr>
          <p:cNvSpPr txBox="1"/>
          <p:nvPr/>
        </p:nvSpPr>
        <p:spPr>
          <a:xfrm>
            <a:off x="199726" y="3337840"/>
            <a:ext cx="5329537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it-IT" sz="2800" b="1" dirty="0">
                <a:latin typeface="Arial Narrow" panose="020B0604020202020204" pitchFamily="34" charset="0"/>
                <a:cs typeface="Arial Narrow" panose="020B0604020202020204" pitchFamily="34" charset="0"/>
              </a:rPr>
              <a:t>Sottraggo 2</a:t>
            </a:r>
            <a:r>
              <a:rPr lang="it-IT" sz="2800" b="1" i="1" dirty="0">
                <a:cs typeface="Times New Roman" panose="02020603050405020304" pitchFamily="18" charset="0"/>
              </a:rPr>
              <a:t>x</a:t>
            </a:r>
            <a:r>
              <a:rPr lang="it-IT" sz="2800" b="1" dirty="0">
                <a:latin typeface="Arial Narrow" panose="020B0604020202020204" pitchFamily="34" charset="0"/>
                <a:cs typeface="Arial Narrow" panose="020B0604020202020204" pitchFamily="34" charset="0"/>
              </a:rPr>
              <a:t> ai due membri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it-IT" sz="2800" b="1" dirty="0">
                <a:latin typeface="Arial Narrow" panose="020B0604020202020204" pitchFamily="34" charset="0"/>
                <a:cs typeface="Arial Narrow" panose="020B0604020202020204" pitchFamily="34" charset="0"/>
              </a:rPr>
              <a:t>Sottraggo 6000 ai due membri </a:t>
            </a:r>
          </a:p>
        </p:txBody>
      </p:sp>
      <p:sp>
        <p:nvSpPr>
          <p:cNvPr id="6" name="Rettangolo 5">
            <a:extLst>
              <a:ext uri="{FF2B5EF4-FFF2-40B4-BE49-F238E27FC236}">
                <a16:creationId xmlns:a16="http://schemas.microsoft.com/office/drawing/2014/main" id="{718EE2EB-EEDC-3B47-8E18-FED429133D98}"/>
              </a:ext>
            </a:extLst>
          </p:cNvPr>
          <p:cNvSpPr/>
          <p:nvPr/>
        </p:nvSpPr>
        <p:spPr>
          <a:xfrm>
            <a:off x="3037089" y="4746003"/>
            <a:ext cx="2275075" cy="707886"/>
          </a:xfrm>
          <a:prstGeom prst="rect">
            <a:avLst/>
          </a:prstGeom>
          <a:solidFill>
            <a:srgbClr val="FFF9EA"/>
          </a:solidFill>
          <a:ln w="38100">
            <a:solidFill>
              <a:srgbClr val="FFC000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it-IT" sz="4000" b="1" dirty="0">
                <a:solidFill>
                  <a:srgbClr val="0000FF"/>
                </a:solidFill>
              </a:rPr>
              <a:t>4</a:t>
            </a:r>
            <a:r>
              <a:rPr lang="it-IT" sz="4000" b="1" i="1" dirty="0">
                <a:solidFill>
                  <a:srgbClr val="0000FF"/>
                </a:solidFill>
              </a:rPr>
              <a:t>x = </a:t>
            </a:r>
            <a:r>
              <a:rPr lang="it-IT" sz="4000" b="1" dirty="0">
                <a:solidFill>
                  <a:srgbClr val="FF0000"/>
                </a:solidFill>
              </a:rPr>
              <a:t>5000</a:t>
            </a:r>
            <a:endParaRPr lang="it-IT" sz="4000" b="1" i="1" dirty="0">
              <a:solidFill>
                <a:srgbClr val="FF0000"/>
              </a:solidFill>
            </a:endParaRPr>
          </a:p>
        </p:txBody>
      </p:sp>
      <p:cxnSp>
        <p:nvCxnSpPr>
          <p:cNvPr id="12" name="Connettore 1 11">
            <a:extLst>
              <a:ext uri="{FF2B5EF4-FFF2-40B4-BE49-F238E27FC236}">
                <a16:creationId xmlns:a16="http://schemas.microsoft.com/office/drawing/2014/main" id="{4268E4D1-7367-0B47-BAF8-02E17F65EBDB}"/>
              </a:ext>
            </a:extLst>
          </p:cNvPr>
          <p:cNvCxnSpPr>
            <a:cxnSpLocks/>
          </p:cNvCxnSpPr>
          <p:nvPr/>
        </p:nvCxnSpPr>
        <p:spPr bwMode="auto">
          <a:xfrm flipV="1">
            <a:off x="2342103" y="5328115"/>
            <a:ext cx="1095151" cy="461729"/>
          </a:xfrm>
          <a:prstGeom prst="line">
            <a:avLst/>
          </a:prstGeom>
          <a:solidFill>
            <a:schemeClr val="accent1"/>
          </a:solidFill>
          <a:ln w="44450" cap="flat" cmpd="sng" algn="ctr">
            <a:solidFill>
              <a:srgbClr val="0000FF"/>
            </a:solidFill>
            <a:prstDash val="solid"/>
            <a:round/>
            <a:headEnd type="none" w="med" len="med"/>
            <a:tailEnd type="triangle" w="med" len="med"/>
          </a:ln>
          <a:effectLst/>
        </p:spPr>
      </p:cxnSp>
      <p:cxnSp>
        <p:nvCxnSpPr>
          <p:cNvPr id="19" name="Connettore 1 18">
            <a:extLst>
              <a:ext uri="{FF2B5EF4-FFF2-40B4-BE49-F238E27FC236}">
                <a16:creationId xmlns:a16="http://schemas.microsoft.com/office/drawing/2014/main" id="{762257FD-0997-7B42-BD42-51C20FEAE9BF}"/>
              </a:ext>
            </a:extLst>
          </p:cNvPr>
          <p:cNvCxnSpPr>
            <a:cxnSpLocks/>
          </p:cNvCxnSpPr>
          <p:nvPr/>
        </p:nvCxnSpPr>
        <p:spPr bwMode="auto">
          <a:xfrm flipH="1" flipV="1">
            <a:off x="5162844" y="5067405"/>
            <a:ext cx="820664" cy="619204"/>
          </a:xfrm>
          <a:prstGeom prst="line">
            <a:avLst/>
          </a:prstGeom>
          <a:solidFill>
            <a:schemeClr val="accent1"/>
          </a:solidFill>
          <a:ln w="44450" cap="flat" cmpd="sng" algn="ctr">
            <a:solidFill>
              <a:srgbClr val="FF0000"/>
            </a:solidFill>
            <a:prstDash val="solid"/>
            <a:round/>
            <a:headEnd type="none" w="med" len="med"/>
            <a:tailEnd type="triangle" w="med" len="med"/>
          </a:ln>
          <a:effectLst/>
        </p:spPr>
      </p:cxnSp>
      <p:sp>
        <p:nvSpPr>
          <p:cNvPr id="40" name="CasellaDiTesto 39">
            <a:extLst>
              <a:ext uri="{FF2B5EF4-FFF2-40B4-BE49-F238E27FC236}">
                <a16:creationId xmlns:a16="http://schemas.microsoft.com/office/drawing/2014/main" id="{1006E823-207C-0B46-8FE6-76683ACC6777}"/>
              </a:ext>
            </a:extLst>
          </p:cNvPr>
          <p:cNvSpPr txBox="1"/>
          <p:nvPr/>
        </p:nvSpPr>
        <p:spPr>
          <a:xfrm rot="757966">
            <a:off x="199078" y="4935070"/>
            <a:ext cx="2309502" cy="830997"/>
          </a:xfrm>
          <a:prstGeom prst="rect">
            <a:avLst/>
          </a:prstGeom>
          <a:solidFill>
            <a:srgbClr val="FFFFFF"/>
          </a:solidFill>
          <a:ln w="28575">
            <a:solidFill>
              <a:srgbClr val="0000FF"/>
            </a:solidFill>
          </a:ln>
        </p:spPr>
        <p:txBody>
          <a:bodyPr wrap="square" rtlCol="0">
            <a:spAutoFit/>
          </a:bodyPr>
          <a:lstStyle/>
          <a:p>
            <a:r>
              <a:rPr lang="it-IT" sz="2400" b="1" dirty="0">
                <a:solidFill>
                  <a:srgbClr val="0000FF"/>
                </a:solidFill>
                <a:latin typeface="+mn-lt"/>
              </a:rPr>
              <a:t>Guadagni per la vendita di </a:t>
            </a:r>
            <a:r>
              <a:rPr lang="it-IT" sz="2400" b="1" i="1" dirty="0">
                <a:solidFill>
                  <a:srgbClr val="0000FF"/>
                </a:solidFill>
                <a:cs typeface="Times New Roman" panose="02020603050405020304" pitchFamily="18" charset="0"/>
              </a:rPr>
              <a:t>x</a:t>
            </a:r>
            <a:r>
              <a:rPr lang="it-IT" sz="2400" b="1" dirty="0">
                <a:solidFill>
                  <a:srgbClr val="0000FF"/>
                </a:solidFill>
                <a:latin typeface="+mn-lt"/>
              </a:rPr>
              <a:t> moto</a:t>
            </a:r>
          </a:p>
        </p:txBody>
      </p:sp>
      <p:sp>
        <p:nvSpPr>
          <p:cNvPr id="42" name="CasellaDiTesto 41">
            <a:extLst>
              <a:ext uri="{FF2B5EF4-FFF2-40B4-BE49-F238E27FC236}">
                <a16:creationId xmlns:a16="http://schemas.microsoft.com/office/drawing/2014/main" id="{24289385-F0FF-5C4E-BBB0-EE5E49DE14F9}"/>
              </a:ext>
            </a:extLst>
          </p:cNvPr>
          <p:cNvSpPr txBox="1"/>
          <p:nvPr/>
        </p:nvSpPr>
        <p:spPr>
          <a:xfrm rot="20647131">
            <a:off x="5864900" y="4751738"/>
            <a:ext cx="3081273" cy="830997"/>
          </a:xfrm>
          <a:prstGeom prst="rect">
            <a:avLst/>
          </a:prstGeom>
          <a:solidFill>
            <a:srgbClr val="FFFFFF"/>
          </a:solidFill>
          <a:ln w="28575"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r>
              <a:rPr lang="it-IT" sz="2400" b="1" dirty="0">
                <a:solidFill>
                  <a:srgbClr val="FF0000"/>
                </a:solidFill>
                <a:latin typeface="+mn-lt"/>
              </a:rPr>
              <a:t>Uscite da compensare con la </a:t>
            </a:r>
            <a:r>
              <a:rPr lang="it-IT" sz="2400" b="1" dirty="0">
                <a:solidFill>
                  <a:srgbClr val="0000FF"/>
                </a:solidFill>
                <a:latin typeface="+mn-lt"/>
              </a:rPr>
              <a:t>vendita di </a:t>
            </a:r>
            <a:r>
              <a:rPr lang="it-IT" sz="2400" b="1" i="1" dirty="0">
                <a:solidFill>
                  <a:srgbClr val="0000FF"/>
                </a:solidFill>
                <a:cs typeface="Times New Roman" panose="02020603050405020304" pitchFamily="18" charset="0"/>
              </a:rPr>
              <a:t>x</a:t>
            </a:r>
            <a:r>
              <a:rPr lang="it-IT" sz="2400" b="1" dirty="0">
                <a:solidFill>
                  <a:srgbClr val="0000FF"/>
                </a:solidFill>
                <a:latin typeface="+mn-lt"/>
              </a:rPr>
              <a:t> moto</a:t>
            </a:r>
          </a:p>
        </p:txBody>
      </p:sp>
    </p:spTree>
    <p:extLst>
      <p:ext uri="{BB962C8B-B14F-4D97-AF65-F5344CB8AC3E}">
        <p14:creationId xmlns:p14="http://schemas.microsoft.com/office/powerpoint/2010/main" val="3722552390"/>
      </p:ext>
    </p:extLst>
  </p:cSld>
  <p:clrMapOvr>
    <a:masterClrMapping/>
  </p:clrMapOvr>
  <p:transition/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>
            <a:extLst>
              <a:ext uri="{FF2B5EF4-FFF2-40B4-BE49-F238E27FC236}">
                <a16:creationId xmlns:a16="http://schemas.microsoft.com/office/drawing/2014/main" id="{8F0A89D5-6190-7B43-B002-864A08F98DE0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99726" y="189730"/>
            <a:ext cx="8667750" cy="819150"/>
          </a:xfrm>
        </p:spPr>
        <p:txBody>
          <a:bodyPr/>
          <a:lstStyle/>
          <a:p>
            <a:pPr algn="ctr" eaLnBrk="1" hangingPunct="1"/>
            <a:r>
              <a:rPr lang="it-IT" altLang="it-IT" sz="3600" b="1" dirty="0">
                <a:solidFill>
                  <a:srgbClr val="FF3300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rPr>
              <a:t>Risolvere l’equazione</a:t>
            </a:r>
          </a:p>
        </p:txBody>
      </p:sp>
      <p:sp>
        <p:nvSpPr>
          <p:cNvPr id="2" name="Segnaposto piè di pagina 1">
            <a:extLst>
              <a:ext uri="{FF2B5EF4-FFF2-40B4-BE49-F238E27FC236}">
                <a16:creationId xmlns:a16="http://schemas.microsoft.com/office/drawing/2014/main" id="{EF00FA91-09E5-8E4C-AF25-54D6673CFC2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584465" y="6400800"/>
            <a:ext cx="2399043" cy="457200"/>
          </a:xfrm>
        </p:spPr>
        <p:txBody>
          <a:bodyPr/>
          <a:lstStyle/>
          <a:p>
            <a:r>
              <a:rPr lang="it-IT" altLang="it-IT" dirty="0"/>
              <a:t>Daniela Valenti, 2020</a:t>
            </a:r>
          </a:p>
        </p:txBody>
      </p:sp>
      <p:sp>
        <p:nvSpPr>
          <p:cNvPr id="3" name="Segnaposto numero diapositiva 2">
            <a:extLst>
              <a:ext uri="{FF2B5EF4-FFF2-40B4-BE49-F238E27FC236}">
                <a16:creationId xmlns:a16="http://schemas.microsoft.com/office/drawing/2014/main" id="{879DB06C-AAD3-F447-A86D-63462C15D71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362831" y="6251275"/>
            <a:ext cx="504645" cy="457200"/>
          </a:xfrm>
        </p:spPr>
        <p:txBody>
          <a:bodyPr/>
          <a:lstStyle/>
          <a:p>
            <a:fld id="{39F5D3D4-1EF2-4D42-A828-5440BC6102A3}" type="slidenum">
              <a:rPr lang="it-IT" altLang="it-IT" smtClean="0"/>
              <a:pPr/>
              <a:t>10</a:t>
            </a:fld>
            <a:endParaRPr lang="it-IT" altLang="it-IT" dirty="0"/>
          </a:p>
        </p:txBody>
      </p:sp>
      <p:sp>
        <p:nvSpPr>
          <p:cNvPr id="7" name="CasellaDiTesto 6">
            <a:extLst>
              <a:ext uri="{FF2B5EF4-FFF2-40B4-BE49-F238E27FC236}">
                <a16:creationId xmlns:a16="http://schemas.microsoft.com/office/drawing/2014/main" id="{5D5D622E-48CD-0A47-B358-77B2C1E82859}"/>
              </a:ext>
            </a:extLst>
          </p:cNvPr>
          <p:cNvSpPr txBox="1"/>
          <p:nvPr/>
        </p:nvSpPr>
        <p:spPr>
          <a:xfrm>
            <a:off x="623590" y="1171733"/>
            <a:ext cx="8243886" cy="584775"/>
          </a:xfrm>
          <a:prstGeom prst="rect">
            <a:avLst/>
          </a:prstGeom>
          <a:solidFill>
            <a:srgbClr val="FFF9EA"/>
          </a:solidFill>
        </p:spPr>
        <p:txBody>
          <a:bodyPr wrap="square" rtlCol="0">
            <a:spAutoFit/>
          </a:bodyPr>
          <a:lstStyle/>
          <a:p>
            <a:r>
              <a:rPr lang="it-IT" sz="2800" b="1" dirty="0">
                <a:latin typeface="Arial" panose="020B0604020202020204" pitchFamily="34" charset="0"/>
                <a:cs typeface="Arial" panose="020B0604020202020204" pitchFamily="34" charset="0"/>
              </a:rPr>
              <a:t>Quale numero inserire al posto della lettera </a:t>
            </a:r>
            <a:r>
              <a:rPr lang="it-IT" sz="2800" b="1" i="1" dirty="0">
                <a:cs typeface="Times New Roman" panose="02020603050405020304" pitchFamily="18" charset="0"/>
              </a:rPr>
              <a:t>x</a:t>
            </a:r>
            <a:r>
              <a:rPr lang="it-IT" sz="3200" b="1" dirty="0">
                <a:latin typeface="Arial" panose="020B0604020202020204" pitchFamily="34" charset="0"/>
                <a:cs typeface="Arial" panose="020B0604020202020204" pitchFamily="34" charset="0"/>
              </a:rPr>
              <a:t> ?</a:t>
            </a:r>
          </a:p>
        </p:txBody>
      </p:sp>
      <p:sp>
        <p:nvSpPr>
          <p:cNvPr id="33" name="Rettangolo 32">
            <a:extLst>
              <a:ext uri="{FF2B5EF4-FFF2-40B4-BE49-F238E27FC236}">
                <a16:creationId xmlns:a16="http://schemas.microsoft.com/office/drawing/2014/main" id="{82AF9AD3-0539-AE41-BD02-2DD57A6D406D}"/>
              </a:ext>
            </a:extLst>
          </p:cNvPr>
          <p:cNvSpPr/>
          <p:nvPr/>
        </p:nvSpPr>
        <p:spPr>
          <a:xfrm>
            <a:off x="2223524" y="1927708"/>
            <a:ext cx="4620153" cy="1292662"/>
          </a:xfrm>
          <a:prstGeom prst="rect">
            <a:avLst/>
          </a:prstGeom>
          <a:solidFill>
            <a:srgbClr val="FFFFFF"/>
          </a:solidFill>
        </p:spPr>
        <p:txBody>
          <a:bodyPr wrap="square">
            <a:spAutoFit/>
          </a:bodyPr>
          <a:lstStyle/>
          <a:p>
            <a:pPr algn="ctr"/>
            <a:r>
              <a:rPr lang="it-IT" sz="3200" b="1" dirty="0">
                <a:latin typeface="Arial Narrow" panose="020B0604020202020204" pitchFamily="34" charset="0"/>
                <a:cs typeface="Arial Narrow" panose="020B0604020202020204" pitchFamily="34" charset="0"/>
              </a:rPr>
              <a:t>Equazione</a:t>
            </a:r>
            <a:endParaRPr lang="it-IT" sz="3200" b="1" dirty="0">
              <a:solidFill>
                <a:srgbClr val="0000FF"/>
              </a:solidFill>
            </a:endParaRPr>
          </a:p>
          <a:p>
            <a:pPr algn="ctr"/>
            <a:r>
              <a:rPr lang="it-IT" b="1" dirty="0">
                <a:solidFill>
                  <a:srgbClr val="0000FF"/>
                </a:solidFill>
              </a:rPr>
              <a:t>6000 + 6</a:t>
            </a:r>
            <a:r>
              <a:rPr lang="it-IT" b="1" i="1" dirty="0">
                <a:solidFill>
                  <a:srgbClr val="0000FF"/>
                </a:solidFill>
              </a:rPr>
              <a:t>x = </a:t>
            </a:r>
            <a:r>
              <a:rPr lang="it-IT" b="1" dirty="0">
                <a:solidFill>
                  <a:srgbClr val="FF0000"/>
                </a:solidFill>
              </a:rPr>
              <a:t>11000 + 2</a:t>
            </a:r>
            <a:r>
              <a:rPr lang="it-IT" b="1" i="1" dirty="0">
                <a:solidFill>
                  <a:srgbClr val="FF0000"/>
                </a:solidFill>
              </a:rPr>
              <a:t>x</a:t>
            </a:r>
          </a:p>
          <a:p>
            <a:pPr algn="ctr"/>
            <a:endParaRPr lang="it-IT" sz="1000" b="1" i="1" dirty="0">
              <a:solidFill>
                <a:srgbClr val="FF0000"/>
              </a:solidFill>
            </a:endParaRPr>
          </a:p>
        </p:txBody>
      </p:sp>
      <p:sp>
        <p:nvSpPr>
          <p:cNvPr id="4" name="CasellaDiTesto 3">
            <a:extLst>
              <a:ext uri="{FF2B5EF4-FFF2-40B4-BE49-F238E27FC236}">
                <a16:creationId xmlns:a16="http://schemas.microsoft.com/office/drawing/2014/main" id="{C86C817B-9605-534F-B074-39DBBCDD5BEB}"/>
              </a:ext>
            </a:extLst>
          </p:cNvPr>
          <p:cNvSpPr txBox="1"/>
          <p:nvPr/>
        </p:nvSpPr>
        <p:spPr>
          <a:xfrm>
            <a:off x="199726" y="3337840"/>
            <a:ext cx="5329537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it-IT" sz="2800" b="1" dirty="0">
                <a:latin typeface="Arial Narrow" panose="020B0604020202020204" pitchFamily="34" charset="0"/>
                <a:cs typeface="Arial Narrow" panose="020B0604020202020204" pitchFamily="34" charset="0"/>
              </a:rPr>
              <a:t>Sottraggo 2</a:t>
            </a:r>
            <a:r>
              <a:rPr lang="it-IT" sz="2800" b="1" i="1" dirty="0">
                <a:cs typeface="Times New Roman" panose="02020603050405020304" pitchFamily="18" charset="0"/>
              </a:rPr>
              <a:t>x</a:t>
            </a:r>
            <a:r>
              <a:rPr lang="it-IT" sz="2800" b="1" dirty="0">
                <a:latin typeface="Arial Narrow" panose="020B0604020202020204" pitchFamily="34" charset="0"/>
                <a:cs typeface="Arial Narrow" panose="020B0604020202020204" pitchFamily="34" charset="0"/>
              </a:rPr>
              <a:t> ai due membri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it-IT" sz="2800" b="1" dirty="0">
                <a:latin typeface="Arial Narrow" panose="020B0604020202020204" pitchFamily="34" charset="0"/>
                <a:cs typeface="Arial Narrow" panose="020B0604020202020204" pitchFamily="34" charset="0"/>
              </a:rPr>
              <a:t>Sottraggo 6000 ai due membri </a:t>
            </a:r>
          </a:p>
        </p:txBody>
      </p:sp>
      <p:sp>
        <p:nvSpPr>
          <p:cNvPr id="6" name="Rettangolo 5">
            <a:extLst>
              <a:ext uri="{FF2B5EF4-FFF2-40B4-BE49-F238E27FC236}">
                <a16:creationId xmlns:a16="http://schemas.microsoft.com/office/drawing/2014/main" id="{718EE2EB-EEDC-3B47-8E18-FED429133D98}"/>
              </a:ext>
            </a:extLst>
          </p:cNvPr>
          <p:cNvSpPr/>
          <p:nvPr/>
        </p:nvSpPr>
        <p:spPr>
          <a:xfrm>
            <a:off x="3254188" y="4331361"/>
            <a:ext cx="2275075" cy="646331"/>
          </a:xfrm>
          <a:prstGeom prst="rect">
            <a:avLst/>
          </a:prstGeom>
          <a:solidFill>
            <a:srgbClr val="FFFFFF"/>
          </a:solidFill>
        </p:spPr>
        <p:txBody>
          <a:bodyPr wrap="square">
            <a:spAutoFit/>
          </a:bodyPr>
          <a:lstStyle/>
          <a:p>
            <a:pPr algn="ctr"/>
            <a:r>
              <a:rPr lang="it-IT" b="1" dirty="0">
                <a:solidFill>
                  <a:srgbClr val="0000FF"/>
                </a:solidFill>
              </a:rPr>
              <a:t>4</a:t>
            </a:r>
            <a:r>
              <a:rPr lang="it-IT" b="1" i="1" dirty="0">
                <a:solidFill>
                  <a:srgbClr val="0000FF"/>
                </a:solidFill>
              </a:rPr>
              <a:t>x = </a:t>
            </a:r>
            <a:r>
              <a:rPr lang="it-IT" b="1" dirty="0">
                <a:solidFill>
                  <a:srgbClr val="FF0000"/>
                </a:solidFill>
              </a:rPr>
              <a:t>5000</a:t>
            </a:r>
            <a:endParaRPr lang="it-IT" b="1" i="1" dirty="0">
              <a:solidFill>
                <a:srgbClr val="FF0000"/>
              </a:solidFill>
            </a:endParaRPr>
          </a:p>
        </p:txBody>
      </p:sp>
      <p:sp>
        <p:nvSpPr>
          <p:cNvPr id="8" name="Rettangolo 7">
            <a:extLst>
              <a:ext uri="{FF2B5EF4-FFF2-40B4-BE49-F238E27FC236}">
                <a16:creationId xmlns:a16="http://schemas.microsoft.com/office/drawing/2014/main" id="{DF925C23-2641-ED43-9763-917DEAE3E97A}"/>
              </a:ext>
            </a:extLst>
          </p:cNvPr>
          <p:cNvSpPr/>
          <p:nvPr/>
        </p:nvSpPr>
        <p:spPr>
          <a:xfrm>
            <a:off x="-62476" y="5145607"/>
            <a:ext cx="4572000" cy="523220"/>
          </a:xfrm>
          <a:prstGeom prst="rect">
            <a:avLst/>
          </a:prstGeom>
        </p:spPr>
        <p:txBody>
          <a:bodyPr>
            <a:sp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it-IT" sz="2800" b="1" dirty="0">
                <a:latin typeface="Arial Narrow" panose="020B0604020202020204" pitchFamily="34" charset="0"/>
                <a:cs typeface="Arial Narrow" panose="020B0604020202020204" pitchFamily="34" charset="0"/>
              </a:rPr>
              <a:t>Divido per 4 i due membri</a:t>
            </a:r>
          </a:p>
        </p:txBody>
      </p:sp>
      <p:sp>
        <p:nvSpPr>
          <p:cNvPr id="11" name="Rettangolo 10">
            <a:extLst>
              <a:ext uri="{FF2B5EF4-FFF2-40B4-BE49-F238E27FC236}">
                <a16:creationId xmlns:a16="http://schemas.microsoft.com/office/drawing/2014/main" id="{6F529874-6785-1E4A-BE63-18CD5AF7041E}"/>
              </a:ext>
            </a:extLst>
          </p:cNvPr>
          <p:cNvSpPr/>
          <p:nvPr/>
        </p:nvSpPr>
        <p:spPr>
          <a:xfrm>
            <a:off x="3254187" y="5697374"/>
            <a:ext cx="2275075" cy="646331"/>
          </a:xfrm>
          <a:prstGeom prst="rect">
            <a:avLst/>
          </a:prstGeom>
          <a:solidFill>
            <a:srgbClr val="FFFFFF"/>
          </a:solidFill>
        </p:spPr>
        <p:txBody>
          <a:bodyPr wrap="square">
            <a:spAutoFit/>
          </a:bodyPr>
          <a:lstStyle/>
          <a:p>
            <a:pPr algn="ctr"/>
            <a:r>
              <a:rPr lang="it-IT" b="1" i="1" dirty="0">
                <a:solidFill>
                  <a:srgbClr val="0000FF"/>
                </a:solidFill>
              </a:rPr>
              <a:t>x = </a:t>
            </a:r>
            <a:r>
              <a:rPr lang="it-IT" b="1" dirty="0">
                <a:solidFill>
                  <a:srgbClr val="FF0000"/>
                </a:solidFill>
              </a:rPr>
              <a:t>1250</a:t>
            </a:r>
            <a:endParaRPr lang="it-IT" b="1" i="1" dirty="0">
              <a:solidFill>
                <a:srgbClr val="FF0000"/>
              </a:solidFill>
            </a:endParaRPr>
          </a:p>
        </p:txBody>
      </p:sp>
      <p:sp>
        <p:nvSpPr>
          <p:cNvPr id="9" name="Fumetto 3 8">
            <a:extLst>
              <a:ext uri="{FF2B5EF4-FFF2-40B4-BE49-F238E27FC236}">
                <a16:creationId xmlns:a16="http://schemas.microsoft.com/office/drawing/2014/main" id="{E94E48C6-F64A-2546-8F1C-F6C3A9D4A176}"/>
              </a:ext>
            </a:extLst>
          </p:cNvPr>
          <p:cNvSpPr/>
          <p:nvPr/>
        </p:nvSpPr>
        <p:spPr bwMode="auto">
          <a:xfrm rot="909552">
            <a:off x="5043296" y="5148157"/>
            <a:ext cx="1880424" cy="802346"/>
          </a:xfrm>
          <a:prstGeom prst="wedgeEllipseCallout">
            <a:avLst>
              <a:gd name="adj1" fmla="val -31931"/>
              <a:gd name="adj2" fmla="val 82817"/>
            </a:avLst>
          </a:prstGeom>
          <a:solidFill>
            <a:srgbClr val="FFF9EA"/>
          </a:solidFill>
          <a:ln w="1905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r>
              <a:rPr lang="it-IT" sz="2400" b="1" dirty="0"/>
              <a:t>soluzione</a:t>
            </a:r>
          </a:p>
        </p:txBody>
      </p:sp>
    </p:spTree>
    <p:extLst>
      <p:ext uri="{BB962C8B-B14F-4D97-AF65-F5344CB8AC3E}">
        <p14:creationId xmlns:p14="http://schemas.microsoft.com/office/powerpoint/2010/main" val="2470587400"/>
      </p:ext>
    </p:extLst>
  </p:cSld>
  <p:clrMapOvr>
    <a:masterClrMapping/>
  </p:clrMapOvr>
  <p:transition/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>
            <a:extLst>
              <a:ext uri="{FF2B5EF4-FFF2-40B4-BE49-F238E27FC236}">
                <a16:creationId xmlns:a16="http://schemas.microsoft.com/office/drawing/2014/main" id="{8F0A89D5-6190-7B43-B002-864A08F98DE0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35523" y="302094"/>
            <a:ext cx="8392731" cy="819150"/>
          </a:xfrm>
        </p:spPr>
        <p:txBody>
          <a:bodyPr/>
          <a:lstStyle/>
          <a:p>
            <a:pPr algn="ctr" eaLnBrk="1" hangingPunct="1"/>
            <a:r>
              <a:rPr lang="it-IT" altLang="it-IT" sz="3600" b="1" dirty="0">
                <a:solidFill>
                  <a:srgbClr val="FF3300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rPr>
              <a:t>Verificare se la soluzione è corretta</a:t>
            </a:r>
          </a:p>
        </p:txBody>
      </p:sp>
      <p:sp>
        <p:nvSpPr>
          <p:cNvPr id="2" name="Segnaposto piè di pagina 1">
            <a:extLst>
              <a:ext uri="{FF2B5EF4-FFF2-40B4-BE49-F238E27FC236}">
                <a16:creationId xmlns:a16="http://schemas.microsoft.com/office/drawing/2014/main" id="{EF00FA91-09E5-8E4C-AF25-54D6673CFC2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584465" y="6400800"/>
            <a:ext cx="2399043" cy="457200"/>
          </a:xfrm>
        </p:spPr>
        <p:txBody>
          <a:bodyPr/>
          <a:lstStyle/>
          <a:p>
            <a:r>
              <a:rPr lang="it-IT" altLang="it-IT" dirty="0"/>
              <a:t>Daniela Valenti, 2020</a:t>
            </a:r>
          </a:p>
        </p:txBody>
      </p:sp>
      <p:sp>
        <p:nvSpPr>
          <p:cNvPr id="3" name="Segnaposto numero diapositiva 2">
            <a:extLst>
              <a:ext uri="{FF2B5EF4-FFF2-40B4-BE49-F238E27FC236}">
                <a16:creationId xmlns:a16="http://schemas.microsoft.com/office/drawing/2014/main" id="{879DB06C-AAD3-F447-A86D-63462C15D71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362831" y="6251275"/>
            <a:ext cx="504645" cy="457200"/>
          </a:xfrm>
        </p:spPr>
        <p:txBody>
          <a:bodyPr/>
          <a:lstStyle/>
          <a:p>
            <a:fld id="{39F5D3D4-1EF2-4D42-A828-5440BC6102A3}" type="slidenum">
              <a:rPr lang="it-IT" altLang="it-IT" smtClean="0"/>
              <a:pPr/>
              <a:t>11</a:t>
            </a:fld>
            <a:endParaRPr lang="it-IT" altLang="it-IT" dirty="0"/>
          </a:p>
        </p:txBody>
      </p:sp>
      <p:sp>
        <p:nvSpPr>
          <p:cNvPr id="33" name="Rettangolo 32">
            <a:extLst>
              <a:ext uri="{FF2B5EF4-FFF2-40B4-BE49-F238E27FC236}">
                <a16:creationId xmlns:a16="http://schemas.microsoft.com/office/drawing/2014/main" id="{82AF9AD3-0539-AE41-BD02-2DD57A6D406D}"/>
              </a:ext>
            </a:extLst>
          </p:cNvPr>
          <p:cNvSpPr/>
          <p:nvPr/>
        </p:nvSpPr>
        <p:spPr>
          <a:xfrm>
            <a:off x="2099118" y="1293936"/>
            <a:ext cx="4620153" cy="1292662"/>
          </a:xfrm>
          <a:prstGeom prst="rect">
            <a:avLst/>
          </a:prstGeom>
          <a:solidFill>
            <a:srgbClr val="FFFFFF"/>
          </a:solidFill>
        </p:spPr>
        <p:txBody>
          <a:bodyPr wrap="square">
            <a:spAutoFit/>
          </a:bodyPr>
          <a:lstStyle/>
          <a:p>
            <a:pPr algn="ctr"/>
            <a:r>
              <a:rPr lang="it-IT" sz="3200" b="1" dirty="0">
                <a:latin typeface="Arial Narrow" panose="020B0604020202020204" pitchFamily="34" charset="0"/>
                <a:cs typeface="Arial Narrow" panose="020B0604020202020204" pitchFamily="34" charset="0"/>
              </a:rPr>
              <a:t>Equazione</a:t>
            </a:r>
            <a:endParaRPr lang="it-IT" sz="3200" b="1" dirty="0">
              <a:solidFill>
                <a:srgbClr val="0000FF"/>
              </a:solidFill>
            </a:endParaRPr>
          </a:p>
          <a:p>
            <a:pPr algn="ctr"/>
            <a:r>
              <a:rPr lang="it-IT" b="1" dirty="0">
                <a:solidFill>
                  <a:srgbClr val="0000FF"/>
                </a:solidFill>
              </a:rPr>
              <a:t>6000 + 6</a:t>
            </a:r>
            <a:r>
              <a:rPr lang="it-IT" b="1" i="1" dirty="0">
                <a:solidFill>
                  <a:srgbClr val="0000FF"/>
                </a:solidFill>
              </a:rPr>
              <a:t>x = </a:t>
            </a:r>
            <a:r>
              <a:rPr lang="it-IT" b="1" dirty="0">
                <a:solidFill>
                  <a:srgbClr val="FF0000"/>
                </a:solidFill>
              </a:rPr>
              <a:t>11000 + 2</a:t>
            </a:r>
            <a:r>
              <a:rPr lang="it-IT" b="1" i="1" dirty="0">
                <a:solidFill>
                  <a:srgbClr val="FF0000"/>
                </a:solidFill>
              </a:rPr>
              <a:t>x</a:t>
            </a:r>
          </a:p>
          <a:p>
            <a:pPr algn="ctr"/>
            <a:endParaRPr lang="it-IT" sz="1000" b="1" i="1" dirty="0">
              <a:solidFill>
                <a:srgbClr val="FF0000"/>
              </a:solidFill>
            </a:endParaRPr>
          </a:p>
        </p:txBody>
      </p:sp>
      <p:sp>
        <p:nvSpPr>
          <p:cNvPr id="11" name="Rettangolo 10">
            <a:extLst>
              <a:ext uri="{FF2B5EF4-FFF2-40B4-BE49-F238E27FC236}">
                <a16:creationId xmlns:a16="http://schemas.microsoft.com/office/drawing/2014/main" id="{6F529874-6785-1E4A-BE63-18CD5AF7041E}"/>
              </a:ext>
            </a:extLst>
          </p:cNvPr>
          <p:cNvSpPr/>
          <p:nvPr/>
        </p:nvSpPr>
        <p:spPr>
          <a:xfrm>
            <a:off x="3396062" y="2883520"/>
            <a:ext cx="2275075" cy="646331"/>
          </a:xfrm>
          <a:prstGeom prst="rect">
            <a:avLst/>
          </a:prstGeom>
          <a:solidFill>
            <a:srgbClr val="FFFFFF"/>
          </a:solidFill>
        </p:spPr>
        <p:txBody>
          <a:bodyPr wrap="square">
            <a:spAutoFit/>
          </a:bodyPr>
          <a:lstStyle/>
          <a:p>
            <a:pPr algn="ctr"/>
            <a:r>
              <a:rPr lang="it-IT" b="1" i="1" dirty="0">
                <a:solidFill>
                  <a:srgbClr val="0000FF"/>
                </a:solidFill>
              </a:rPr>
              <a:t>x = </a:t>
            </a:r>
            <a:r>
              <a:rPr lang="it-IT" b="1" dirty="0">
                <a:solidFill>
                  <a:srgbClr val="FF0000"/>
                </a:solidFill>
              </a:rPr>
              <a:t>1250</a:t>
            </a:r>
            <a:endParaRPr lang="it-IT" b="1" i="1" dirty="0">
              <a:solidFill>
                <a:srgbClr val="FF0000"/>
              </a:solidFill>
            </a:endParaRPr>
          </a:p>
        </p:txBody>
      </p:sp>
      <p:sp>
        <p:nvSpPr>
          <p:cNvPr id="5" name="CasellaDiTesto 4">
            <a:extLst>
              <a:ext uri="{FF2B5EF4-FFF2-40B4-BE49-F238E27FC236}">
                <a16:creationId xmlns:a16="http://schemas.microsoft.com/office/drawing/2014/main" id="{F28BE8EA-436F-9E42-A56B-88279C9F4CE4}"/>
              </a:ext>
            </a:extLst>
          </p:cNvPr>
          <p:cNvSpPr txBox="1"/>
          <p:nvPr/>
        </p:nvSpPr>
        <p:spPr>
          <a:xfrm>
            <a:off x="525635" y="3841547"/>
            <a:ext cx="8212505" cy="523220"/>
          </a:xfrm>
          <a:prstGeom prst="rect">
            <a:avLst/>
          </a:prstGeom>
          <a:solidFill>
            <a:srgbClr val="FFFFFF"/>
          </a:solidFill>
        </p:spPr>
        <p:txBody>
          <a:bodyPr wrap="none" rtlCol="0">
            <a:spAutoFit/>
          </a:bodyPr>
          <a:lstStyle/>
          <a:p>
            <a:r>
              <a:rPr lang="it-IT" sz="2800" b="1" dirty="0">
                <a:latin typeface="Arial" panose="020B0604020202020204" pitchFamily="34" charset="0"/>
                <a:cs typeface="Arial" panose="020B0604020202020204" pitchFamily="34" charset="0"/>
              </a:rPr>
              <a:t>1250 è davvero il numero di moto da produrre?</a:t>
            </a:r>
          </a:p>
        </p:txBody>
      </p:sp>
      <p:sp>
        <p:nvSpPr>
          <p:cNvPr id="9" name="Rettangolo 8">
            <a:extLst>
              <a:ext uri="{FF2B5EF4-FFF2-40B4-BE49-F238E27FC236}">
                <a16:creationId xmlns:a16="http://schemas.microsoft.com/office/drawing/2014/main" id="{242CAC1D-88C5-1C43-A97D-280A14564ECB}"/>
              </a:ext>
            </a:extLst>
          </p:cNvPr>
          <p:cNvSpPr/>
          <p:nvPr/>
        </p:nvSpPr>
        <p:spPr>
          <a:xfrm>
            <a:off x="1211623" y="4829405"/>
            <a:ext cx="6970243" cy="646331"/>
          </a:xfrm>
          <a:prstGeom prst="rect">
            <a:avLst/>
          </a:prstGeom>
          <a:solidFill>
            <a:srgbClr val="FFFFFF"/>
          </a:solidFill>
          <a:ln>
            <a:solidFill>
              <a:srgbClr val="FF0000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it-IT" b="1" dirty="0">
                <a:solidFill>
                  <a:srgbClr val="0000FF"/>
                </a:solidFill>
              </a:rPr>
              <a:t>6000 + 6・1250</a:t>
            </a:r>
            <a:r>
              <a:rPr lang="it-IT" b="1" i="1" dirty="0">
                <a:solidFill>
                  <a:srgbClr val="0000FF"/>
                </a:solidFill>
              </a:rPr>
              <a:t>  </a:t>
            </a:r>
            <a:r>
              <a:rPr lang="it-IT" b="1" i="1" dirty="0">
                <a:solidFill>
                  <a:schemeClr val="accent4"/>
                </a:solidFill>
              </a:rPr>
              <a:t>=</a:t>
            </a:r>
            <a:r>
              <a:rPr lang="it-IT" b="1" i="1" dirty="0">
                <a:solidFill>
                  <a:srgbClr val="0000FF"/>
                </a:solidFill>
              </a:rPr>
              <a:t> </a:t>
            </a:r>
            <a:r>
              <a:rPr lang="it-IT" b="1" dirty="0">
                <a:solidFill>
                  <a:srgbClr val="FF0000"/>
                </a:solidFill>
              </a:rPr>
              <a:t>11</a:t>
            </a:r>
            <a:r>
              <a:rPr lang="it-IT" sz="1000" b="1" dirty="0">
                <a:solidFill>
                  <a:srgbClr val="FF0000"/>
                </a:solidFill>
              </a:rPr>
              <a:t> </a:t>
            </a:r>
            <a:r>
              <a:rPr lang="it-IT" b="1" dirty="0">
                <a:solidFill>
                  <a:srgbClr val="FF0000"/>
                </a:solidFill>
              </a:rPr>
              <a:t>000 + 2・1250</a:t>
            </a:r>
          </a:p>
        </p:txBody>
      </p:sp>
      <p:sp>
        <p:nvSpPr>
          <p:cNvPr id="13" name="Rettangolo 12">
            <a:extLst>
              <a:ext uri="{FF2B5EF4-FFF2-40B4-BE49-F238E27FC236}">
                <a16:creationId xmlns:a16="http://schemas.microsoft.com/office/drawing/2014/main" id="{7A1D4E4F-7347-6E46-BA87-DA9CE4395F3E}"/>
              </a:ext>
            </a:extLst>
          </p:cNvPr>
          <p:cNvSpPr/>
          <p:nvPr/>
        </p:nvSpPr>
        <p:spPr>
          <a:xfrm>
            <a:off x="2592155" y="5604944"/>
            <a:ext cx="3882890" cy="646331"/>
          </a:xfrm>
          <a:prstGeom prst="rect">
            <a:avLst/>
          </a:prstGeom>
          <a:solidFill>
            <a:srgbClr val="FFF9EA"/>
          </a:solidFill>
          <a:ln>
            <a:solidFill>
              <a:srgbClr val="FF0000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it-IT" b="1" dirty="0">
                <a:solidFill>
                  <a:srgbClr val="0000FF"/>
                </a:solidFill>
              </a:rPr>
              <a:t>13</a:t>
            </a:r>
            <a:r>
              <a:rPr lang="it-IT" sz="1000" b="1" dirty="0">
                <a:solidFill>
                  <a:srgbClr val="0000FF"/>
                </a:solidFill>
              </a:rPr>
              <a:t> </a:t>
            </a:r>
            <a:r>
              <a:rPr lang="it-IT" b="1" dirty="0">
                <a:solidFill>
                  <a:srgbClr val="0000FF"/>
                </a:solidFill>
              </a:rPr>
              <a:t>500</a:t>
            </a:r>
            <a:r>
              <a:rPr lang="it-IT" b="1" i="1" dirty="0">
                <a:solidFill>
                  <a:srgbClr val="0000FF"/>
                </a:solidFill>
              </a:rPr>
              <a:t>  </a:t>
            </a:r>
            <a:r>
              <a:rPr lang="it-IT" b="1" i="1" dirty="0">
                <a:solidFill>
                  <a:schemeClr val="accent4"/>
                </a:solidFill>
              </a:rPr>
              <a:t>=</a:t>
            </a:r>
            <a:r>
              <a:rPr lang="it-IT" b="1" i="1" dirty="0">
                <a:solidFill>
                  <a:srgbClr val="0000FF"/>
                </a:solidFill>
              </a:rPr>
              <a:t> </a:t>
            </a:r>
            <a:r>
              <a:rPr lang="it-IT" b="1" dirty="0">
                <a:solidFill>
                  <a:srgbClr val="FF0000"/>
                </a:solidFill>
              </a:rPr>
              <a:t>13</a:t>
            </a:r>
            <a:r>
              <a:rPr lang="it-IT" sz="1000" b="1" dirty="0">
                <a:solidFill>
                  <a:srgbClr val="FF0000"/>
                </a:solidFill>
              </a:rPr>
              <a:t> </a:t>
            </a:r>
            <a:r>
              <a:rPr lang="it-IT" b="1" dirty="0">
                <a:solidFill>
                  <a:srgbClr val="FF0000"/>
                </a:solidFill>
              </a:rPr>
              <a:t>500</a:t>
            </a:r>
          </a:p>
        </p:txBody>
      </p:sp>
      <p:sp>
        <p:nvSpPr>
          <p:cNvPr id="10" name="Ovale 9">
            <a:extLst>
              <a:ext uri="{FF2B5EF4-FFF2-40B4-BE49-F238E27FC236}">
                <a16:creationId xmlns:a16="http://schemas.microsoft.com/office/drawing/2014/main" id="{95F02A72-EBD1-8E4F-A2AD-233BFE1F3BCC}"/>
              </a:ext>
            </a:extLst>
          </p:cNvPr>
          <p:cNvSpPr/>
          <p:nvPr/>
        </p:nvSpPr>
        <p:spPr bwMode="auto">
          <a:xfrm>
            <a:off x="6719271" y="5740068"/>
            <a:ext cx="1462596" cy="920673"/>
          </a:xfrm>
          <a:prstGeom prst="ellipse">
            <a:avLst/>
          </a:prstGeom>
          <a:solidFill>
            <a:srgbClr val="FFF9EA"/>
          </a:solidFill>
          <a:ln w="28575" cap="flat" cmpd="sng" algn="ctr">
            <a:solidFill>
              <a:srgbClr val="FFC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it-IT" sz="36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charset="0"/>
              </a:rPr>
              <a:t>Vero!</a:t>
            </a:r>
          </a:p>
        </p:txBody>
      </p:sp>
      <p:sp>
        <p:nvSpPr>
          <p:cNvPr id="12" name="Fumetto 3 11">
            <a:extLst>
              <a:ext uri="{FF2B5EF4-FFF2-40B4-BE49-F238E27FC236}">
                <a16:creationId xmlns:a16="http://schemas.microsoft.com/office/drawing/2014/main" id="{6D3D46A2-FE46-E54F-A9E8-C2C76418F214}"/>
              </a:ext>
            </a:extLst>
          </p:cNvPr>
          <p:cNvSpPr/>
          <p:nvPr/>
        </p:nvSpPr>
        <p:spPr bwMode="auto">
          <a:xfrm rot="909552">
            <a:off x="5652976" y="2666199"/>
            <a:ext cx="1755872" cy="802346"/>
          </a:xfrm>
          <a:prstGeom prst="wedgeEllipseCallout">
            <a:avLst>
              <a:gd name="adj1" fmla="val -61571"/>
              <a:gd name="adj2" fmla="val 59116"/>
            </a:avLst>
          </a:prstGeom>
          <a:solidFill>
            <a:srgbClr val="FFF9EA"/>
          </a:solidFill>
          <a:ln w="1905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14288"/>
            <a:r>
              <a:rPr lang="it-IT" sz="2400" b="1" dirty="0"/>
              <a:t>soluzione</a:t>
            </a:r>
          </a:p>
        </p:txBody>
      </p:sp>
    </p:spTree>
    <p:extLst>
      <p:ext uri="{BB962C8B-B14F-4D97-AF65-F5344CB8AC3E}">
        <p14:creationId xmlns:p14="http://schemas.microsoft.com/office/powerpoint/2010/main" val="3763540349"/>
      </p:ext>
    </p:extLst>
  </p:cSld>
  <p:clrMapOvr>
    <a:masterClrMapping/>
  </p:clrMapOvr>
  <p:transition/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>
            <a:extLst>
              <a:ext uri="{FF2B5EF4-FFF2-40B4-BE49-F238E27FC236}">
                <a16:creationId xmlns:a16="http://schemas.microsoft.com/office/drawing/2014/main" id="{8F0A89D5-6190-7B43-B002-864A08F98DE0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222422" y="183068"/>
            <a:ext cx="8392731" cy="819150"/>
          </a:xfrm>
        </p:spPr>
        <p:txBody>
          <a:bodyPr/>
          <a:lstStyle/>
          <a:p>
            <a:pPr algn="ctr" eaLnBrk="1" hangingPunct="1"/>
            <a:r>
              <a:rPr lang="it-IT" altLang="it-IT" sz="3600" b="1" dirty="0">
                <a:solidFill>
                  <a:srgbClr val="FF3300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rPr>
              <a:t>Bilancio della ditta in un altro paese</a:t>
            </a:r>
          </a:p>
        </p:txBody>
      </p:sp>
      <p:sp>
        <p:nvSpPr>
          <p:cNvPr id="2" name="Segnaposto piè di pagina 1">
            <a:extLst>
              <a:ext uri="{FF2B5EF4-FFF2-40B4-BE49-F238E27FC236}">
                <a16:creationId xmlns:a16="http://schemas.microsoft.com/office/drawing/2014/main" id="{EF00FA91-09E5-8E4C-AF25-54D6673CFC2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0" y="6330350"/>
            <a:ext cx="2399043" cy="457200"/>
          </a:xfrm>
        </p:spPr>
        <p:txBody>
          <a:bodyPr/>
          <a:lstStyle/>
          <a:p>
            <a:r>
              <a:rPr lang="it-IT" altLang="it-IT" dirty="0"/>
              <a:t>Daniela Valenti, 2020</a:t>
            </a:r>
          </a:p>
        </p:txBody>
      </p:sp>
      <p:sp>
        <p:nvSpPr>
          <p:cNvPr id="3" name="Segnaposto numero diapositiva 2">
            <a:extLst>
              <a:ext uri="{FF2B5EF4-FFF2-40B4-BE49-F238E27FC236}">
                <a16:creationId xmlns:a16="http://schemas.microsoft.com/office/drawing/2014/main" id="{879DB06C-AAD3-F447-A86D-63462C15D71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362831" y="6251275"/>
            <a:ext cx="504645" cy="457200"/>
          </a:xfrm>
        </p:spPr>
        <p:txBody>
          <a:bodyPr/>
          <a:lstStyle/>
          <a:p>
            <a:fld id="{39F5D3D4-1EF2-4D42-A828-5440BC6102A3}" type="slidenum">
              <a:rPr lang="it-IT" altLang="it-IT" smtClean="0"/>
              <a:pPr/>
              <a:t>12</a:t>
            </a:fld>
            <a:endParaRPr lang="it-IT" altLang="it-IT" dirty="0"/>
          </a:p>
        </p:txBody>
      </p:sp>
      <p:pic>
        <p:nvPicPr>
          <p:cNvPr id="6" name="Immagine 5">
            <a:extLst>
              <a:ext uri="{FF2B5EF4-FFF2-40B4-BE49-F238E27FC236}">
                <a16:creationId xmlns:a16="http://schemas.microsoft.com/office/drawing/2014/main" id="{ECB1365B-7228-3A44-9A1B-0A6E171A44B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05225" y="1386135"/>
            <a:ext cx="6818332" cy="3545874"/>
          </a:xfrm>
          <a:prstGeom prst="rect">
            <a:avLst/>
          </a:prstGeom>
        </p:spPr>
      </p:pic>
      <p:sp>
        <p:nvSpPr>
          <p:cNvPr id="7" name="CasellaDiTesto 6">
            <a:extLst>
              <a:ext uri="{FF2B5EF4-FFF2-40B4-BE49-F238E27FC236}">
                <a16:creationId xmlns:a16="http://schemas.microsoft.com/office/drawing/2014/main" id="{5ADF75EF-118E-3346-9B18-9F4C2042DE64}"/>
              </a:ext>
            </a:extLst>
          </p:cNvPr>
          <p:cNvSpPr txBox="1"/>
          <p:nvPr/>
        </p:nvSpPr>
        <p:spPr>
          <a:xfrm>
            <a:off x="1600200" y="897085"/>
            <a:ext cx="53721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2800" b="1" dirty="0">
                <a:latin typeface="Arial" panose="020B0604020202020204" pitchFamily="34" charset="0"/>
                <a:cs typeface="Arial" panose="020B0604020202020204" pitchFamily="34" charset="0"/>
              </a:rPr>
              <a:t>Diversa situazione economica</a:t>
            </a:r>
          </a:p>
        </p:txBody>
      </p:sp>
      <p:sp>
        <p:nvSpPr>
          <p:cNvPr id="15" name="CasellaDiTesto 14">
            <a:extLst>
              <a:ext uri="{FF2B5EF4-FFF2-40B4-BE49-F238E27FC236}">
                <a16:creationId xmlns:a16="http://schemas.microsoft.com/office/drawing/2014/main" id="{1172EF56-6F1F-6A48-A7A8-CF2092683651}"/>
              </a:ext>
            </a:extLst>
          </p:cNvPr>
          <p:cNvSpPr txBox="1"/>
          <p:nvPr/>
        </p:nvSpPr>
        <p:spPr>
          <a:xfrm>
            <a:off x="2104661" y="5055824"/>
            <a:ext cx="4628252" cy="954107"/>
          </a:xfrm>
          <a:prstGeom prst="rect">
            <a:avLst/>
          </a:prstGeom>
          <a:solidFill>
            <a:srgbClr val="F9F9F9"/>
          </a:solidFill>
          <a:ln w="28575">
            <a:solidFill>
              <a:srgbClr val="FFC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it-IT" sz="2800" b="1" dirty="0"/>
              <a:t>Pareggio di bilancio</a:t>
            </a:r>
          </a:p>
          <a:p>
            <a:pPr algn="ctr"/>
            <a:r>
              <a:rPr lang="it-IT" sz="2800" b="1" dirty="0">
                <a:solidFill>
                  <a:srgbClr val="0000FF"/>
                </a:solidFill>
              </a:rPr>
              <a:t>Entrate</a:t>
            </a:r>
            <a:r>
              <a:rPr lang="it-IT" sz="2800" b="1" dirty="0"/>
              <a:t> = </a:t>
            </a:r>
            <a:r>
              <a:rPr lang="it-IT" sz="2800" b="1" dirty="0">
                <a:solidFill>
                  <a:srgbClr val="FF0000"/>
                </a:solidFill>
              </a:rPr>
              <a:t>Uscite</a:t>
            </a:r>
          </a:p>
        </p:txBody>
      </p:sp>
      <p:sp>
        <p:nvSpPr>
          <p:cNvPr id="16" name="Rettangolo 15">
            <a:extLst>
              <a:ext uri="{FF2B5EF4-FFF2-40B4-BE49-F238E27FC236}">
                <a16:creationId xmlns:a16="http://schemas.microsoft.com/office/drawing/2014/main" id="{2EBEDEA7-4C16-B846-AF19-C0B97EA5AEE4}"/>
              </a:ext>
            </a:extLst>
          </p:cNvPr>
          <p:cNvSpPr/>
          <p:nvPr/>
        </p:nvSpPr>
        <p:spPr>
          <a:xfrm>
            <a:off x="2547409" y="6185255"/>
            <a:ext cx="3742756" cy="523220"/>
          </a:xfrm>
          <a:prstGeom prst="rect">
            <a:avLst/>
          </a:prstGeom>
          <a:solidFill>
            <a:srgbClr val="F9F9F9"/>
          </a:solidFill>
          <a:ln w="28575">
            <a:solidFill>
              <a:srgbClr val="FFC000"/>
            </a:solidFill>
          </a:ln>
        </p:spPr>
        <p:txBody>
          <a:bodyPr wrap="none">
            <a:spAutoFit/>
          </a:bodyPr>
          <a:lstStyle/>
          <a:p>
            <a:pPr algn="ctr"/>
            <a:r>
              <a:rPr lang="it-IT" sz="2800" b="1" dirty="0">
                <a:solidFill>
                  <a:srgbClr val="0000FF"/>
                </a:solidFill>
              </a:rPr>
              <a:t>6000 + 5</a:t>
            </a:r>
            <a:r>
              <a:rPr lang="it-IT" sz="2800" b="1" i="1" dirty="0">
                <a:solidFill>
                  <a:srgbClr val="0000FF"/>
                </a:solidFill>
              </a:rPr>
              <a:t>x = </a:t>
            </a:r>
            <a:r>
              <a:rPr lang="it-IT" sz="2800" b="1" dirty="0">
                <a:solidFill>
                  <a:srgbClr val="FF0000"/>
                </a:solidFill>
              </a:rPr>
              <a:t>11 000 + 5</a:t>
            </a:r>
            <a:r>
              <a:rPr lang="it-IT" sz="2800" b="1" i="1" dirty="0">
                <a:solidFill>
                  <a:srgbClr val="FF0000"/>
                </a:solidFill>
              </a:rPr>
              <a:t>x</a:t>
            </a:r>
          </a:p>
        </p:txBody>
      </p:sp>
    </p:spTree>
    <p:extLst>
      <p:ext uri="{BB962C8B-B14F-4D97-AF65-F5344CB8AC3E}">
        <p14:creationId xmlns:p14="http://schemas.microsoft.com/office/powerpoint/2010/main" val="2429386405"/>
      </p:ext>
    </p:extLst>
  </p:cSld>
  <p:clrMapOvr>
    <a:masterClrMapping/>
  </p:clrMapOvr>
  <p:transition/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>
            <a:extLst>
              <a:ext uri="{FF2B5EF4-FFF2-40B4-BE49-F238E27FC236}">
                <a16:creationId xmlns:a16="http://schemas.microsoft.com/office/drawing/2014/main" id="{8F0A89D5-6190-7B43-B002-864A08F98DE0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99726" y="189730"/>
            <a:ext cx="8667750" cy="819150"/>
          </a:xfrm>
        </p:spPr>
        <p:txBody>
          <a:bodyPr/>
          <a:lstStyle/>
          <a:p>
            <a:pPr algn="ctr" eaLnBrk="1" hangingPunct="1"/>
            <a:r>
              <a:rPr lang="it-IT" altLang="it-IT" sz="3600" b="1" dirty="0">
                <a:solidFill>
                  <a:srgbClr val="FF3300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rPr>
              <a:t>Risolvere l’equazione</a:t>
            </a:r>
          </a:p>
        </p:txBody>
      </p:sp>
      <p:sp>
        <p:nvSpPr>
          <p:cNvPr id="2" name="Segnaposto piè di pagina 1">
            <a:extLst>
              <a:ext uri="{FF2B5EF4-FFF2-40B4-BE49-F238E27FC236}">
                <a16:creationId xmlns:a16="http://schemas.microsoft.com/office/drawing/2014/main" id="{EF00FA91-09E5-8E4C-AF25-54D6673CFC2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584466" y="6489914"/>
            <a:ext cx="2399043" cy="457200"/>
          </a:xfrm>
        </p:spPr>
        <p:txBody>
          <a:bodyPr/>
          <a:lstStyle/>
          <a:p>
            <a:r>
              <a:rPr lang="it-IT" altLang="it-IT" dirty="0"/>
              <a:t>Daniela Valenti, 2020</a:t>
            </a:r>
          </a:p>
        </p:txBody>
      </p:sp>
      <p:sp>
        <p:nvSpPr>
          <p:cNvPr id="3" name="Segnaposto numero diapositiva 2">
            <a:extLst>
              <a:ext uri="{FF2B5EF4-FFF2-40B4-BE49-F238E27FC236}">
                <a16:creationId xmlns:a16="http://schemas.microsoft.com/office/drawing/2014/main" id="{879DB06C-AAD3-F447-A86D-63462C15D71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362831" y="6251275"/>
            <a:ext cx="504645" cy="457200"/>
          </a:xfrm>
        </p:spPr>
        <p:txBody>
          <a:bodyPr/>
          <a:lstStyle/>
          <a:p>
            <a:fld id="{39F5D3D4-1EF2-4D42-A828-5440BC6102A3}" type="slidenum">
              <a:rPr lang="it-IT" altLang="it-IT" smtClean="0"/>
              <a:pPr/>
              <a:t>13</a:t>
            </a:fld>
            <a:endParaRPr lang="it-IT" altLang="it-IT" dirty="0"/>
          </a:p>
        </p:txBody>
      </p:sp>
      <p:sp>
        <p:nvSpPr>
          <p:cNvPr id="33" name="Rettangolo 32">
            <a:extLst>
              <a:ext uri="{FF2B5EF4-FFF2-40B4-BE49-F238E27FC236}">
                <a16:creationId xmlns:a16="http://schemas.microsoft.com/office/drawing/2014/main" id="{82AF9AD3-0539-AE41-BD02-2DD57A6D406D}"/>
              </a:ext>
            </a:extLst>
          </p:cNvPr>
          <p:cNvSpPr/>
          <p:nvPr/>
        </p:nvSpPr>
        <p:spPr>
          <a:xfrm>
            <a:off x="2109224" y="1051334"/>
            <a:ext cx="4620153" cy="1292662"/>
          </a:xfrm>
          <a:prstGeom prst="rect">
            <a:avLst/>
          </a:prstGeom>
          <a:solidFill>
            <a:srgbClr val="FFFFFF"/>
          </a:solidFill>
        </p:spPr>
        <p:txBody>
          <a:bodyPr wrap="square">
            <a:spAutoFit/>
          </a:bodyPr>
          <a:lstStyle/>
          <a:p>
            <a:pPr algn="ctr"/>
            <a:r>
              <a:rPr lang="it-IT" sz="3200" b="1" dirty="0">
                <a:latin typeface="Arial Narrow" panose="020B0604020202020204" pitchFamily="34" charset="0"/>
                <a:cs typeface="Arial Narrow" panose="020B0604020202020204" pitchFamily="34" charset="0"/>
              </a:rPr>
              <a:t>Equazione</a:t>
            </a:r>
            <a:endParaRPr lang="it-IT" sz="3200" b="1" dirty="0">
              <a:solidFill>
                <a:srgbClr val="0000FF"/>
              </a:solidFill>
            </a:endParaRPr>
          </a:p>
          <a:p>
            <a:pPr algn="ctr"/>
            <a:r>
              <a:rPr lang="it-IT" b="1" dirty="0">
                <a:solidFill>
                  <a:srgbClr val="0000FF"/>
                </a:solidFill>
              </a:rPr>
              <a:t>6000 + 5</a:t>
            </a:r>
            <a:r>
              <a:rPr lang="it-IT" b="1" i="1" dirty="0">
                <a:solidFill>
                  <a:srgbClr val="0000FF"/>
                </a:solidFill>
              </a:rPr>
              <a:t>x = </a:t>
            </a:r>
            <a:r>
              <a:rPr lang="it-IT" b="1" dirty="0">
                <a:solidFill>
                  <a:srgbClr val="FF0000"/>
                </a:solidFill>
              </a:rPr>
              <a:t>11000 + 5</a:t>
            </a:r>
            <a:r>
              <a:rPr lang="it-IT" b="1" i="1" dirty="0">
                <a:solidFill>
                  <a:srgbClr val="FF0000"/>
                </a:solidFill>
              </a:rPr>
              <a:t>x</a:t>
            </a:r>
          </a:p>
          <a:p>
            <a:pPr algn="ctr"/>
            <a:endParaRPr lang="it-IT" sz="1000" b="1" i="1" dirty="0">
              <a:solidFill>
                <a:srgbClr val="FF0000"/>
              </a:solidFill>
            </a:endParaRPr>
          </a:p>
        </p:txBody>
      </p:sp>
      <p:sp>
        <p:nvSpPr>
          <p:cNvPr id="4" name="CasellaDiTesto 3">
            <a:extLst>
              <a:ext uri="{FF2B5EF4-FFF2-40B4-BE49-F238E27FC236}">
                <a16:creationId xmlns:a16="http://schemas.microsoft.com/office/drawing/2014/main" id="{C86C817B-9605-534F-B074-39DBBCDD5BEB}"/>
              </a:ext>
            </a:extLst>
          </p:cNvPr>
          <p:cNvSpPr txBox="1"/>
          <p:nvPr/>
        </p:nvSpPr>
        <p:spPr>
          <a:xfrm>
            <a:off x="0" y="2564181"/>
            <a:ext cx="5329537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it-IT" sz="2800" b="1" dirty="0">
                <a:latin typeface="Arial Narrow" panose="020B0604020202020204" pitchFamily="34" charset="0"/>
                <a:cs typeface="Arial Narrow" panose="020B0604020202020204" pitchFamily="34" charset="0"/>
              </a:rPr>
              <a:t>Sottraggo </a:t>
            </a:r>
            <a:r>
              <a:rPr lang="it-IT" sz="2800" b="1" dirty="0">
                <a:solidFill>
                  <a:srgbClr val="FF0000"/>
                </a:solidFill>
                <a:latin typeface="Arial Narrow" panose="020B0604020202020204" pitchFamily="34" charset="0"/>
                <a:cs typeface="Arial Narrow" panose="020B0604020202020204" pitchFamily="34" charset="0"/>
              </a:rPr>
              <a:t>5</a:t>
            </a:r>
            <a:r>
              <a:rPr lang="it-IT" sz="2800" b="1" i="1" dirty="0">
                <a:solidFill>
                  <a:srgbClr val="FF0000"/>
                </a:solidFill>
                <a:cs typeface="Times New Roman" panose="02020603050405020304" pitchFamily="18" charset="0"/>
              </a:rPr>
              <a:t>x</a:t>
            </a:r>
            <a:r>
              <a:rPr lang="it-IT" sz="2800" b="1" dirty="0">
                <a:latin typeface="Arial Narrow" panose="020B0604020202020204" pitchFamily="34" charset="0"/>
                <a:cs typeface="Arial Narrow" panose="020B0604020202020204" pitchFamily="34" charset="0"/>
              </a:rPr>
              <a:t> ai due membri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it-IT" sz="2800" b="1" dirty="0">
                <a:latin typeface="Arial Narrow" panose="020B0604020202020204" pitchFamily="34" charset="0"/>
                <a:cs typeface="Arial Narrow" panose="020B0604020202020204" pitchFamily="34" charset="0"/>
              </a:rPr>
              <a:t>Sottraggo </a:t>
            </a:r>
            <a:r>
              <a:rPr lang="it-IT" sz="2800" b="1" dirty="0">
                <a:solidFill>
                  <a:srgbClr val="0000FF"/>
                </a:solidFill>
                <a:latin typeface="Arial Narrow" panose="020B0604020202020204" pitchFamily="34" charset="0"/>
                <a:cs typeface="Arial Narrow" panose="020B0604020202020204" pitchFamily="34" charset="0"/>
              </a:rPr>
              <a:t>6000</a:t>
            </a:r>
            <a:r>
              <a:rPr lang="it-IT" sz="2800" b="1" dirty="0">
                <a:latin typeface="Arial Narrow" panose="020B0604020202020204" pitchFamily="34" charset="0"/>
                <a:cs typeface="Arial Narrow" panose="020B0604020202020204" pitchFamily="34" charset="0"/>
              </a:rPr>
              <a:t> ai due membri </a:t>
            </a:r>
          </a:p>
        </p:txBody>
      </p:sp>
      <p:sp>
        <p:nvSpPr>
          <p:cNvPr id="6" name="Rettangolo 5">
            <a:extLst>
              <a:ext uri="{FF2B5EF4-FFF2-40B4-BE49-F238E27FC236}">
                <a16:creationId xmlns:a16="http://schemas.microsoft.com/office/drawing/2014/main" id="{718EE2EB-EEDC-3B47-8E18-FED429133D98}"/>
              </a:ext>
            </a:extLst>
          </p:cNvPr>
          <p:cNvSpPr/>
          <p:nvPr/>
        </p:nvSpPr>
        <p:spPr>
          <a:xfrm>
            <a:off x="3037090" y="3707038"/>
            <a:ext cx="2275075" cy="707886"/>
          </a:xfrm>
          <a:prstGeom prst="rect">
            <a:avLst/>
          </a:prstGeom>
          <a:solidFill>
            <a:srgbClr val="FFF9EA"/>
          </a:solidFill>
          <a:ln w="38100">
            <a:solidFill>
              <a:srgbClr val="FFC000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it-IT" sz="4000" b="1" dirty="0">
                <a:solidFill>
                  <a:srgbClr val="0000FF"/>
                </a:solidFill>
              </a:rPr>
              <a:t>0</a:t>
            </a:r>
            <a:r>
              <a:rPr lang="it-IT" sz="4000" b="1" i="1" dirty="0">
                <a:solidFill>
                  <a:srgbClr val="0000FF"/>
                </a:solidFill>
              </a:rPr>
              <a:t> = </a:t>
            </a:r>
            <a:r>
              <a:rPr lang="it-IT" sz="4000" b="1" dirty="0">
                <a:solidFill>
                  <a:srgbClr val="FF0000"/>
                </a:solidFill>
              </a:rPr>
              <a:t>5000</a:t>
            </a:r>
            <a:endParaRPr lang="it-IT" sz="4000" b="1" i="1" dirty="0">
              <a:solidFill>
                <a:srgbClr val="FF0000"/>
              </a:solidFill>
            </a:endParaRPr>
          </a:p>
        </p:txBody>
      </p:sp>
      <p:cxnSp>
        <p:nvCxnSpPr>
          <p:cNvPr id="12" name="Connettore 1 11">
            <a:extLst>
              <a:ext uri="{FF2B5EF4-FFF2-40B4-BE49-F238E27FC236}">
                <a16:creationId xmlns:a16="http://schemas.microsoft.com/office/drawing/2014/main" id="{4268E4D1-7367-0B47-BAF8-02E17F65EBDB}"/>
              </a:ext>
            </a:extLst>
          </p:cNvPr>
          <p:cNvCxnSpPr>
            <a:cxnSpLocks/>
          </p:cNvCxnSpPr>
          <p:nvPr/>
        </p:nvCxnSpPr>
        <p:spPr bwMode="auto">
          <a:xfrm flipV="1">
            <a:off x="2342104" y="4289150"/>
            <a:ext cx="1095151" cy="461729"/>
          </a:xfrm>
          <a:prstGeom prst="line">
            <a:avLst/>
          </a:prstGeom>
          <a:solidFill>
            <a:schemeClr val="accent1"/>
          </a:solidFill>
          <a:ln w="44450" cap="flat" cmpd="sng" algn="ctr">
            <a:solidFill>
              <a:srgbClr val="0000FF"/>
            </a:solidFill>
            <a:prstDash val="solid"/>
            <a:round/>
            <a:headEnd type="none" w="med" len="med"/>
            <a:tailEnd type="triangle" w="med" len="med"/>
          </a:ln>
          <a:effectLst/>
        </p:spPr>
      </p:cxnSp>
      <p:cxnSp>
        <p:nvCxnSpPr>
          <p:cNvPr id="19" name="Connettore 1 18">
            <a:extLst>
              <a:ext uri="{FF2B5EF4-FFF2-40B4-BE49-F238E27FC236}">
                <a16:creationId xmlns:a16="http://schemas.microsoft.com/office/drawing/2014/main" id="{762257FD-0997-7B42-BD42-51C20FEAE9BF}"/>
              </a:ext>
            </a:extLst>
          </p:cNvPr>
          <p:cNvCxnSpPr>
            <a:cxnSpLocks/>
          </p:cNvCxnSpPr>
          <p:nvPr/>
        </p:nvCxnSpPr>
        <p:spPr bwMode="auto">
          <a:xfrm flipH="1" flipV="1">
            <a:off x="5162845" y="4028440"/>
            <a:ext cx="820664" cy="619204"/>
          </a:xfrm>
          <a:prstGeom prst="line">
            <a:avLst/>
          </a:prstGeom>
          <a:solidFill>
            <a:schemeClr val="accent1"/>
          </a:solidFill>
          <a:ln w="44450" cap="flat" cmpd="sng" algn="ctr">
            <a:solidFill>
              <a:srgbClr val="FF0000"/>
            </a:solidFill>
            <a:prstDash val="solid"/>
            <a:round/>
            <a:headEnd type="none" w="med" len="med"/>
            <a:tailEnd type="triangle" w="med" len="med"/>
          </a:ln>
          <a:effectLst/>
        </p:spPr>
      </p:cxnSp>
      <p:sp>
        <p:nvSpPr>
          <p:cNvPr id="40" name="CasellaDiTesto 39">
            <a:extLst>
              <a:ext uri="{FF2B5EF4-FFF2-40B4-BE49-F238E27FC236}">
                <a16:creationId xmlns:a16="http://schemas.microsoft.com/office/drawing/2014/main" id="{1006E823-207C-0B46-8FE6-76683ACC6777}"/>
              </a:ext>
            </a:extLst>
          </p:cNvPr>
          <p:cNvSpPr txBox="1"/>
          <p:nvPr/>
        </p:nvSpPr>
        <p:spPr>
          <a:xfrm rot="757966">
            <a:off x="199079" y="3896105"/>
            <a:ext cx="2309502" cy="830997"/>
          </a:xfrm>
          <a:prstGeom prst="rect">
            <a:avLst/>
          </a:prstGeom>
          <a:solidFill>
            <a:srgbClr val="FFFFFF"/>
          </a:solidFill>
          <a:ln w="28575">
            <a:solidFill>
              <a:srgbClr val="0000FF"/>
            </a:solidFill>
          </a:ln>
        </p:spPr>
        <p:txBody>
          <a:bodyPr wrap="square" rtlCol="0">
            <a:spAutoFit/>
          </a:bodyPr>
          <a:lstStyle/>
          <a:p>
            <a:r>
              <a:rPr lang="it-IT" sz="2400" b="1" dirty="0">
                <a:solidFill>
                  <a:srgbClr val="0000FF"/>
                </a:solidFill>
                <a:latin typeface="+mn-lt"/>
              </a:rPr>
              <a:t>Guadagni per la vendita di </a:t>
            </a:r>
            <a:r>
              <a:rPr lang="it-IT" sz="2400" b="1" i="1" dirty="0">
                <a:solidFill>
                  <a:srgbClr val="0000FF"/>
                </a:solidFill>
                <a:cs typeface="Times New Roman" panose="02020603050405020304" pitchFamily="18" charset="0"/>
              </a:rPr>
              <a:t>x</a:t>
            </a:r>
            <a:r>
              <a:rPr lang="it-IT" sz="2400" b="1" dirty="0">
                <a:solidFill>
                  <a:srgbClr val="0000FF"/>
                </a:solidFill>
                <a:latin typeface="+mn-lt"/>
              </a:rPr>
              <a:t> moto</a:t>
            </a:r>
          </a:p>
        </p:txBody>
      </p:sp>
      <p:sp>
        <p:nvSpPr>
          <p:cNvPr id="42" name="CasellaDiTesto 41">
            <a:extLst>
              <a:ext uri="{FF2B5EF4-FFF2-40B4-BE49-F238E27FC236}">
                <a16:creationId xmlns:a16="http://schemas.microsoft.com/office/drawing/2014/main" id="{24289385-F0FF-5C4E-BBB0-EE5E49DE14F9}"/>
              </a:ext>
            </a:extLst>
          </p:cNvPr>
          <p:cNvSpPr txBox="1"/>
          <p:nvPr/>
        </p:nvSpPr>
        <p:spPr>
          <a:xfrm rot="20647131">
            <a:off x="5864901" y="3712773"/>
            <a:ext cx="3081273" cy="830997"/>
          </a:xfrm>
          <a:prstGeom prst="rect">
            <a:avLst/>
          </a:prstGeom>
          <a:solidFill>
            <a:srgbClr val="FFFFFF"/>
          </a:solidFill>
          <a:ln w="28575"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r>
              <a:rPr lang="it-IT" sz="2400" b="1" dirty="0">
                <a:solidFill>
                  <a:srgbClr val="FF0000"/>
                </a:solidFill>
                <a:latin typeface="+mn-lt"/>
              </a:rPr>
              <a:t>Uscite da compensare con la </a:t>
            </a:r>
            <a:r>
              <a:rPr lang="it-IT" sz="2400" b="1" dirty="0">
                <a:solidFill>
                  <a:srgbClr val="0000FF"/>
                </a:solidFill>
                <a:latin typeface="+mn-lt"/>
              </a:rPr>
              <a:t>vendita di </a:t>
            </a:r>
            <a:r>
              <a:rPr lang="it-IT" sz="2400" b="1" i="1" dirty="0">
                <a:solidFill>
                  <a:srgbClr val="0000FF"/>
                </a:solidFill>
                <a:cs typeface="Times New Roman" panose="02020603050405020304" pitchFamily="18" charset="0"/>
              </a:rPr>
              <a:t>x</a:t>
            </a:r>
            <a:r>
              <a:rPr lang="it-IT" sz="2400" b="1" dirty="0">
                <a:solidFill>
                  <a:srgbClr val="0000FF"/>
                </a:solidFill>
                <a:latin typeface="+mn-lt"/>
              </a:rPr>
              <a:t> moto</a:t>
            </a:r>
          </a:p>
        </p:txBody>
      </p:sp>
      <p:sp>
        <p:nvSpPr>
          <p:cNvPr id="5" name="CasellaDiTesto 4">
            <a:extLst>
              <a:ext uri="{FF2B5EF4-FFF2-40B4-BE49-F238E27FC236}">
                <a16:creationId xmlns:a16="http://schemas.microsoft.com/office/drawing/2014/main" id="{D3CB1F1F-8108-1045-99E7-B9F5264FC08F}"/>
              </a:ext>
            </a:extLst>
          </p:cNvPr>
          <p:cNvSpPr txBox="1"/>
          <p:nvPr/>
        </p:nvSpPr>
        <p:spPr>
          <a:xfrm>
            <a:off x="500064" y="5104919"/>
            <a:ext cx="8367412" cy="1384995"/>
          </a:xfrm>
          <a:prstGeom prst="rect">
            <a:avLst/>
          </a:prstGeom>
          <a:solidFill>
            <a:srgbClr val="FFFFFF"/>
          </a:solidFill>
          <a:ln w="28575">
            <a:solidFill>
              <a:srgbClr val="FFC000"/>
            </a:solidFill>
          </a:ln>
        </p:spPr>
        <p:txBody>
          <a:bodyPr wrap="square" rtlCol="0">
            <a:spAutoFit/>
          </a:bodyPr>
          <a:lstStyle/>
          <a:p>
            <a:r>
              <a:rPr lang="it-IT" sz="2800" b="1" dirty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La vendita di ogni moto pareggia i suoi costi di produzione. </a:t>
            </a:r>
            <a:r>
              <a:rPr lang="it-IT" sz="28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Restano da compensare 5000 euro.</a:t>
            </a:r>
          </a:p>
          <a:p>
            <a:r>
              <a:rPr lang="it-IT" sz="28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È impossibile il pareggio di bilancio.</a:t>
            </a:r>
          </a:p>
        </p:txBody>
      </p:sp>
    </p:spTree>
    <p:extLst>
      <p:ext uri="{BB962C8B-B14F-4D97-AF65-F5344CB8AC3E}">
        <p14:creationId xmlns:p14="http://schemas.microsoft.com/office/powerpoint/2010/main" val="1414093331"/>
      </p:ext>
    </p:extLst>
  </p:cSld>
  <p:clrMapOvr>
    <a:masterClrMapping/>
  </p:clrMapOvr>
  <p:transition/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>
            <a:extLst>
              <a:ext uri="{FF2B5EF4-FFF2-40B4-BE49-F238E27FC236}">
                <a16:creationId xmlns:a16="http://schemas.microsoft.com/office/drawing/2014/main" id="{8F0A89D5-6190-7B43-B002-864A08F98DE0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99726" y="189730"/>
            <a:ext cx="8667750" cy="819150"/>
          </a:xfrm>
        </p:spPr>
        <p:txBody>
          <a:bodyPr/>
          <a:lstStyle/>
          <a:p>
            <a:pPr algn="ctr" eaLnBrk="1" hangingPunct="1"/>
            <a:r>
              <a:rPr lang="it-IT" altLang="it-IT" sz="3600" b="1" dirty="0">
                <a:solidFill>
                  <a:srgbClr val="FF3300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rPr>
              <a:t>Risolvere l’equazione</a:t>
            </a:r>
          </a:p>
        </p:txBody>
      </p:sp>
      <p:sp>
        <p:nvSpPr>
          <p:cNvPr id="2" name="Segnaposto piè di pagina 1">
            <a:extLst>
              <a:ext uri="{FF2B5EF4-FFF2-40B4-BE49-F238E27FC236}">
                <a16:creationId xmlns:a16="http://schemas.microsoft.com/office/drawing/2014/main" id="{EF00FA91-09E5-8E4C-AF25-54D6673CFC2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584465" y="6400800"/>
            <a:ext cx="2399043" cy="457200"/>
          </a:xfrm>
        </p:spPr>
        <p:txBody>
          <a:bodyPr/>
          <a:lstStyle/>
          <a:p>
            <a:r>
              <a:rPr lang="it-IT" altLang="it-IT" dirty="0"/>
              <a:t>Daniela Valenti, 2020</a:t>
            </a:r>
          </a:p>
        </p:txBody>
      </p:sp>
      <p:sp>
        <p:nvSpPr>
          <p:cNvPr id="3" name="Segnaposto numero diapositiva 2">
            <a:extLst>
              <a:ext uri="{FF2B5EF4-FFF2-40B4-BE49-F238E27FC236}">
                <a16:creationId xmlns:a16="http://schemas.microsoft.com/office/drawing/2014/main" id="{879DB06C-AAD3-F447-A86D-63462C15D71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362831" y="6251275"/>
            <a:ext cx="504645" cy="457200"/>
          </a:xfrm>
        </p:spPr>
        <p:txBody>
          <a:bodyPr/>
          <a:lstStyle/>
          <a:p>
            <a:fld id="{39F5D3D4-1EF2-4D42-A828-5440BC6102A3}" type="slidenum">
              <a:rPr lang="it-IT" altLang="it-IT" smtClean="0"/>
              <a:pPr/>
              <a:t>14</a:t>
            </a:fld>
            <a:endParaRPr lang="it-IT" altLang="it-IT" dirty="0"/>
          </a:p>
        </p:txBody>
      </p:sp>
      <p:sp>
        <p:nvSpPr>
          <p:cNvPr id="33" name="Rettangolo 32">
            <a:extLst>
              <a:ext uri="{FF2B5EF4-FFF2-40B4-BE49-F238E27FC236}">
                <a16:creationId xmlns:a16="http://schemas.microsoft.com/office/drawing/2014/main" id="{82AF9AD3-0539-AE41-BD02-2DD57A6D406D}"/>
              </a:ext>
            </a:extLst>
          </p:cNvPr>
          <p:cNvSpPr/>
          <p:nvPr/>
        </p:nvSpPr>
        <p:spPr>
          <a:xfrm>
            <a:off x="2109224" y="1051334"/>
            <a:ext cx="4620153" cy="1292662"/>
          </a:xfrm>
          <a:prstGeom prst="rect">
            <a:avLst/>
          </a:prstGeom>
          <a:solidFill>
            <a:srgbClr val="FFFFFF"/>
          </a:solidFill>
        </p:spPr>
        <p:txBody>
          <a:bodyPr wrap="square">
            <a:spAutoFit/>
          </a:bodyPr>
          <a:lstStyle/>
          <a:p>
            <a:pPr algn="ctr"/>
            <a:r>
              <a:rPr lang="it-IT" sz="3200" b="1" dirty="0">
                <a:latin typeface="Arial Narrow" panose="020B0604020202020204" pitchFamily="34" charset="0"/>
                <a:cs typeface="Arial Narrow" panose="020B0604020202020204" pitchFamily="34" charset="0"/>
              </a:rPr>
              <a:t>Equazione</a:t>
            </a:r>
            <a:endParaRPr lang="it-IT" sz="3200" b="1" dirty="0">
              <a:solidFill>
                <a:srgbClr val="0000FF"/>
              </a:solidFill>
            </a:endParaRPr>
          </a:p>
          <a:p>
            <a:pPr algn="ctr"/>
            <a:r>
              <a:rPr lang="it-IT" b="1" dirty="0">
                <a:solidFill>
                  <a:srgbClr val="0000FF"/>
                </a:solidFill>
              </a:rPr>
              <a:t>6000 + 5</a:t>
            </a:r>
            <a:r>
              <a:rPr lang="it-IT" b="1" i="1" dirty="0">
                <a:solidFill>
                  <a:srgbClr val="0000FF"/>
                </a:solidFill>
              </a:rPr>
              <a:t>x = </a:t>
            </a:r>
            <a:r>
              <a:rPr lang="it-IT" b="1" dirty="0">
                <a:solidFill>
                  <a:srgbClr val="FF0000"/>
                </a:solidFill>
              </a:rPr>
              <a:t>11000 + 5</a:t>
            </a:r>
            <a:r>
              <a:rPr lang="it-IT" b="1" i="1" dirty="0">
                <a:solidFill>
                  <a:srgbClr val="FF0000"/>
                </a:solidFill>
              </a:rPr>
              <a:t>x</a:t>
            </a:r>
          </a:p>
          <a:p>
            <a:pPr algn="ctr"/>
            <a:endParaRPr lang="it-IT" sz="1000" b="1" i="1" dirty="0">
              <a:solidFill>
                <a:srgbClr val="FF0000"/>
              </a:solidFill>
            </a:endParaRPr>
          </a:p>
        </p:txBody>
      </p:sp>
      <p:sp>
        <p:nvSpPr>
          <p:cNvPr id="4" name="CasellaDiTesto 3">
            <a:extLst>
              <a:ext uri="{FF2B5EF4-FFF2-40B4-BE49-F238E27FC236}">
                <a16:creationId xmlns:a16="http://schemas.microsoft.com/office/drawing/2014/main" id="{C86C817B-9605-534F-B074-39DBBCDD5BEB}"/>
              </a:ext>
            </a:extLst>
          </p:cNvPr>
          <p:cNvSpPr txBox="1"/>
          <p:nvPr/>
        </p:nvSpPr>
        <p:spPr>
          <a:xfrm>
            <a:off x="0" y="2564181"/>
            <a:ext cx="5329537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it-IT" sz="2800" b="1" dirty="0">
                <a:latin typeface="Arial Narrow" panose="020B0604020202020204" pitchFamily="34" charset="0"/>
                <a:cs typeface="Arial Narrow" panose="020B0604020202020204" pitchFamily="34" charset="0"/>
              </a:rPr>
              <a:t>Sottraggo </a:t>
            </a:r>
            <a:r>
              <a:rPr lang="it-IT" sz="2800" b="1" dirty="0">
                <a:solidFill>
                  <a:srgbClr val="FF0000"/>
                </a:solidFill>
                <a:latin typeface="Arial Narrow" panose="020B0604020202020204" pitchFamily="34" charset="0"/>
                <a:cs typeface="Arial Narrow" panose="020B0604020202020204" pitchFamily="34" charset="0"/>
              </a:rPr>
              <a:t>5</a:t>
            </a:r>
            <a:r>
              <a:rPr lang="it-IT" sz="2800" b="1" i="1" dirty="0">
                <a:solidFill>
                  <a:srgbClr val="FF0000"/>
                </a:solidFill>
                <a:cs typeface="Times New Roman" panose="02020603050405020304" pitchFamily="18" charset="0"/>
              </a:rPr>
              <a:t>x</a:t>
            </a:r>
            <a:r>
              <a:rPr lang="it-IT" sz="2800" b="1" dirty="0">
                <a:latin typeface="Arial Narrow" panose="020B0604020202020204" pitchFamily="34" charset="0"/>
                <a:cs typeface="Arial Narrow" panose="020B0604020202020204" pitchFamily="34" charset="0"/>
              </a:rPr>
              <a:t> ai due membri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it-IT" sz="2800" b="1" dirty="0">
                <a:latin typeface="Arial Narrow" panose="020B0604020202020204" pitchFamily="34" charset="0"/>
                <a:cs typeface="Arial Narrow" panose="020B0604020202020204" pitchFamily="34" charset="0"/>
              </a:rPr>
              <a:t>Sottraggo </a:t>
            </a:r>
            <a:r>
              <a:rPr lang="it-IT" sz="2800" b="1" dirty="0">
                <a:solidFill>
                  <a:srgbClr val="0000FF"/>
                </a:solidFill>
                <a:latin typeface="Arial Narrow" panose="020B0604020202020204" pitchFamily="34" charset="0"/>
                <a:cs typeface="Arial Narrow" panose="020B0604020202020204" pitchFamily="34" charset="0"/>
              </a:rPr>
              <a:t>6000</a:t>
            </a:r>
            <a:r>
              <a:rPr lang="it-IT" sz="2800" b="1" dirty="0">
                <a:latin typeface="Arial Narrow" panose="020B0604020202020204" pitchFamily="34" charset="0"/>
                <a:cs typeface="Arial Narrow" panose="020B0604020202020204" pitchFamily="34" charset="0"/>
              </a:rPr>
              <a:t> ai due membri </a:t>
            </a:r>
          </a:p>
        </p:txBody>
      </p:sp>
      <p:sp>
        <p:nvSpPr>
          <p:cNvPr id="6" name="Rettangolo 5">
            <a:extLst>
              <a:ext uri="{FF2B5EF4-FFF2-40B4-BE49-F238E27FC236}">
                <a16:creationId xmlns:a16="http://schemas.microsoft.com/office/drawing/2014/main" id="{718EE2EB-EEDC-3B47-8E18-FED429133D98}"/>
              </a:ext>
            </a:extLst>
          </p:cNvPr>
          <p:cNvSpPr/>
          <p:nvPr/>
        </p:nvSpPr>
        <p:spPr>
          <a:xfrm>
            <a:off x="3037090" y="3707038"/>
            <a:ext cx="2275075" cy="707886"/>
          </a:xfrm>
          <a:prstGeom prst="rect">
            <a:avLst/>
          </a:prstGeom>
          <a:solidFill>
            <a:srgbClr val="FFF9EA"/>
          </a:solidFill>
          <a:ln w="38100">
            <a:solidFill>
              <a:srgbClr val="FFC000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it-IT" sz="4000" b="1" dirty="0">
                <a:solidFill>
                  <a:srgbClr val="0000FF"/>
                </a:solidFill>
              </a:rPr>
              <a:t>0</a:t>
            </a:r>
            <a:r>
              <a:rPr lang="it-IT" sz="4000" b="1" i="1" dirty="0">
                <a:solidFill>
                  <a:srgbClr val="0000FF"/>
                </a:solidFill>
              </a:rPr>
              <a:t> = </a:t>
            </a:r>
            <a:r>
              <a:rPr lang="it-IT" sz="4000" b="1" dirty="0">
                <a:solidFill>
                  <a:srgbClr val="FF0000"/>
                </a:solidFill>
              </a:rPr>
              <a:t>5000</a:t>
            </a:r>
            <a:endParaRPr lang="it-IT" sz="4000" b="1" i="1" dirty="0">
              <a:solidFill>
                <a:srgbClr val="FF0000"/>
              </a:solidFill>
            </a:endParaRPr>
          </a:p>
        </p:txBody>
      </p:sp>
      <p:sp>
        <p:nvSpPr>
          <p:cNvPr id="13" name="Fumetto 3 12">
            <a:extLst>
              <a:ext uri="{FF2B5EF4-FFF2-40B4-BE49-F238E27FC236}">
                <a16:creationId xmlns:a16="http://schemas.microsoft.com/office/drawing/2014/main" id="{DAB63930-1F89-7347-B6A3-630E9E10C4E6}"/>
              </a:ext>
            </a:extLst>
          </p:cNvPr>
          <p:cNvSpPr/>
          <p:nvPr/>
        </p:nvSpPr>
        <p:spPr bwMode="auto">
          <a:xfrm rot="909552">
            <a:off x="5600949" y="3104281"/>
            <a:ext cx="2492797" cy="1205512"/>
          </a:xfrm>
          <a:prstGeom prst="wedgeEllipseCallout">
            <a:avLst>
              <a:gd name="adj1" fmla="val -62885"/>
              <a:gd name="adj2" fmla="val 67219"/>
            </a:avLst>
          </a:prstGeom>
          <a:solidFill>
            <a:srgbClr val="FFF9EA"/>
          </a:solidFill>
          <a:ln w="1905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14288"/>
            <a:r>
              <a:rPr lang="it-IT" sz="2400" b="1" dirty="0"/>
              <a:t>Uguaglianza </a:t>
            </a:r>
          </a:p>
          <a:p>
            <a:pPr marL="14288"/>
            <a:r>
              <a:rPr lang="it-IT" sz="2400" b="1" dirty="0"/>
              <a:t>sempre falsa</a:t>
            </a:r>
          </a:p>
        </p:txBody>
      </p:sp>
      <p:sp>
        <p:nvSpPr>
          <p:cNvPr id="7" name="CasellaDiTesto 6">
            <a:extLst>
              <a:ext uri="{FF2B5EF4-FFF2-40B4-BE49-F238E27FC236}">
                <a16:creationId xmlns:a16="http://schemas.microsoft.com/office/drawing/2014/main" id="{B4EB2BFA-8CB0-8A40-B21C-73009FA38053}"/>
              </a:ext>
            </a:extLst>
          </p:cNvPr>
          <p:cNvSpPr txBox="1"/>
          <p:nvPr/>
        </p:nvSpPr>
        <p:spPr>
          <a:xfrm>
            <a:off x="1585912" y="4869253"/>
            <a:ext cx="6143625" cy="1077218"/>
          </a:xfrm>
          <a:prstGeom prst="rect">
            <a:avLst/>
          </a:prstGeom>
          <a:solidFill>
            <a:srgbClr val="FFF9EA"/>
          </a:solidFill>
          <a:ln w="28575"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it-IT" sz="32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L’equazione non ha soluzione: </a:t>
            </a:r>
          </a:p>
          <a:p>
            <a:pPr algn="ctr"/>
            <a:r>
              <a:rPr lang="it-IT" sz="32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è impossibile</a:t>
            </a:r>
          </a:p>
        </p:txBody>
      </p:sp>
    </p:spTree>
    <p:extLst>
      <p:ext uri="{BB962C8B-B14F-4D97-AF65-F5344CB8AC3E}">
        <p14:creationId xmlns:p14="http://schemas.microsoft.com/office/powerpoint/2010/main" val="1023616377"/>
      </p:ext>
    </p:extLst>
  </p:cSld>
  <p:clrMapOvr>
    <a:masterClrMapping/>
  </p:clrMapOvr>
  <p:transition/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>
            <a:extLst>
              <a:ext uri="{FF2B5EF4-FFF2-40B4-BE49-F238E27FC236}">
                <a16:creationId xmlns:a16="http://schemas.microsoft.com/office/drawing/2014/main" id="{8F0A89D5-6190-7B43-B002-864A08F98DE0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585787" y="2189980"/>
            <a:ext cx="8029365" cy="819150"/>
          </a:xfrm>
        </p:spPr>
        <p:txBody>
          <a:bodyPr/>
          <a:lstStyle/>
          <a:p>
            <a:pPr algn="ctr" eaLnBrk="1" hangingPunct="1"/>
            <a:r>
              <a:rPr lang="it-IT" altLang="it-IT" sz="3600" b="1" dirty="0">
                <a:solidFill>
                  <a:srgbClr val="FF3300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rPr>
              <a:t>Che cosa succede se aumento le entrate fisse di 5000 euro?</a:t>
            </a:r>
          </a:p>
        </p:txBody>
      </p:sp>
      <p:sp>
        <p:nvSpPr>
          <p:cNvPr id="2" name="Segnaposto piè di pagina 1">
            <a:extLst>
              <a:ext uri="{FF2B5EF4-FFF2-40B4-BE49-F238E27FC236}">
                <a16:creationId xmlns:a16="http://schemas.microsoft.com/office/drawing/2014/main" id="{EF00FA91-09E5-8E4C-AF25-54D6673CFC2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584465" y="6400800"/>
            <a:ext cx="2399043" cy="457200"/>
          </a:xfrm>
        </p:spPr>
        <p:txBody>
          <a:bodyPr/>
          <a:lstStyle/>
          <a:p>
            <a:r>
              <a:rPr lang="it-IT" altLang="it-IT" dirty="0"/>
              <a:t>Daniela Valenti, 2020</a:t>
            </a:r>
          </a:p>
        </p:txBody>
      </p:sp>
      <p:sp>
        <p:nvSpPr>
          <p:cNvPr id="3" name="Segnaposto numero diapositiva 2">
            <a:extLst>
              <a:ext uri="{FF2B5EF4-FFF2-40B4-BE49-F238E27FC236}">
                <a16:creationId xmlns:a16="http://schemas.microsoft.com/office/drawing/2014/main" id="{879DB06C-AAD3-F447-A86D-63462C15D71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362831" y="6251275"/>
            <a:ext cx="504645" cy="457200"/>
          </a:xfrm>
        </p:spPr>
        <p:txBody>
          <a:bodyPr/>
          <a:lstStyle/>
          <a:p>
            <a:fld id="{39F5D3D4-1EF2-4D42-A828-5440BC6102A3}" type="slidenum">
              <a:rPr lang="it-IT" altLang="it-IT" smtClean="0"/>
              <a:pPr/>
              <a:t>15</a:t>
            </a:fld>
            <a:endParaRPr lang="it-IT" altLang="it-IT" dirty="0"/>
          </a:p>
        </p:txBody>
      </p:sp>
    </p:spTree>
    <p:extLst>
      <p:ext uri="{BB962C8B-B14F-4D97-AF65-F5344CB8AC3E}">
        <p14:creationId xmlns:p14="http://schemas.microsoft.com/office/powerpoint/2010/main" val="3562149193"/>
      </p:ext>
    </p:extLst>
  </p:cSld>
  <p:clrMapOvr>
    <a:masterClrMapping/>
  </p:clrMapOvr>
  <p:transition/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>
            <a:extLst>
              <a:ext uri="{FF2B5EF4-FFF2-40B4-BE49-F238E27FC236}">
                <a16:creationId xmlns:a16="http://schemas.microsoft.com/office/drawing/2014/main" id="{8F0A89D5-6190-7B43-B002-864A08F98DE0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36163" y="43434"/>
            <a:ext cx="8667750" cy="819150"/>
          </a:xfrm>
        </p:spPr>
        <p:txBody>
          <a:bodyPr/>
          <a:lstStyle/>
          <a:p>
            <a:pPr algn="ctr" eaLnBrk="1" hangingPunct="1"/>
            <a:r>
              <a:rPr lang="it-IT" altLang="it-IT" sz="3600" b="1" dirty="0">
                <a:solidFill>
                  <a:srgbClr val="FF3300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rPr>
              <a:t>Risolvere l’equazione</a:t>
            </a:r>
          </a:p>
        </p:txBody>
      </p:sp>
      <p:sp>
        <p:nvSpPr>
          <p:cNvPr id="2" name="Segnaposto piè di pagina 1">
            <a:extLst>
              <a:ext uri="{FF2B5EF4-FFF2-40B4-BE49-F238E27FC236}">
                <a16:creationId xmlns:a16="http://schemas.microsoft.com/office/drawing/2014/main" id="{EF00FA91-09E5-8E4C-AF25-54D6673CFC2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584465" y="6400800"/>
            <a:ext cx="2399043" cy="457200"/>
          </a:xfrm>
        </p:spPr>
        <p:txBody>
          <a:bodyPr/>
          <a:lstStyle/>
          <a:p>
            <a:r>
              <a:rPr lang="it-IT" altLang="it-IT" dirty="0"/>
              <a:t>Daniela Valenti, 2020</a:t>
            </a:r>
          </a:p>
        </p:txBody>
      </p:sp>
      <p:sp>
        <p:nvSpPr>
          <p:cNvPr id="3" name="Segnaposto numero diapositiva 2">
            <a:extLst>
              <a:ext uri="{FF2B5EF4-FFF2-40B4-BE49-F238E27FC236}">
                <a16:creationId xmlns:a16="http://schemas.microsoft.com/office/drawing/2014/main" id="{879DB06C-AAD3-F447-A86D-63462C15D71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362831" y="6251275"/>
            <a:ext cx="504645" cy="457200"/>
          </a:xfrm>
        </p:spPr>
        <p:txBody>
          <a:bodyPr/>
          <a:lstStyle/>
          <a:p>
            <a:fld id="{39F5D3D4-1EF2-4D42-A828-5440BC6102A3}" type="slidenum">
              <a:rPr lang="it-IT" altLang="it-IT" smtClean="0"/>
              <a:pPr/>
              <a:t>16</a:t>
            </a:fld>
            <a:endParaRPr lang="it-IT" altLang="it-IT" dirty="0"/>
          </a:p>
        </p:txBody>
      </p:sp>
      <p:sp>
        <p:nvSpPr>
          <p:cNvPr id="33" name="Rettangolo 32">
            <a:extLst>
              <a:ext uri="{FF2B5EF4-FFF2-40B4-BE49-F238E27FC236}">
                <a16:creationId xmlns:a16="http://schemas.microsoft.com/office/drawing/2014/main" id="{82AF9AD3-0539-AE41-BD02-2DD57A6D406D}"/>
              </a:ext>
            </a:extLst>
          </p:cNvPr>
          <p:cNvSpPr/>
          <p:nvPr/>
        </p:nvSpPr>
        <p:spPr>
          <a:xfrm>
            <a:off x="2095530" y="792153"/>
            <a:ext cx="5176479" cy="800219"/>
          </a:xfrm>
          <a:prstGeom prst="rect">
            <a:avLst/>
          </a:prstGeom>
          <a:solidFill>
            <a:srgbClr val="FFFFFF"/>
          </a:solidFill>
        </p:spPr>
        <p:txBody>
          <a:bodyPr wrap="square">
            <a:spAutoFit/>
          </a:bodyPr>
          <a:lstStyle/>
          <a:p>
            <a:pPr algn="ctr"/>
            <a:r>
              <a:rPr lang="it-IT" b="1" dirty="0">
                <a:solidFill>
                  <a:srgbClr val="0000FF"/>
                </a:solidFill>
              </a:rPr>
              <a:t>11</a:t>
            </a:r>
            <a:r>
              <a:rPr lang="it-IT" sz="1000" b="1" dirty="0">
                <a:solidFill>
                  <a:srgbClr val="0000FF"/>
                </a:solidFill>
              </a:rPr>
              <a:t> </a:t>
            </a:r>
            <a:r>
              <a:rPr lang="it-IT" b="1" dirty="0">
                <a:solidFill>
                  <a:srgbClr val="0000FF"/>
                </a:solidFill>
              </a:rPr>
              <a:t>000 + 5</a:t>
            </a:r>
            <a:r>
              <a:rPr lang="it-IT" b="1" i="1" dirty="0">
                <a:solidFill>
                  <a:srgbClr val="0000FF"/>
                </a:solidFill>
              </a:rPr>
              <a:t>x = </a:t>
            </a:r>
            <a:r>
              <a:rPr lang="it-IT" b="1" dirty="0">
                <a:solidFill>
                  <a:srgbClr val="FF0000"/>
                </a:solidFill>
              </a:rPr>
              <a:t>11000 + 5</a:t>
            </a:r>
            <a:r>
              <a:rPr lang="it-IT" b="1" i="1" dirty="0">
                <a:solidFill>
                  <a:srgbClr val="FF0000"/>
                </a:solidFill>
              </a:rPr>
              <a:t>x</a:t>
            </a:r>
          </a:p>
          <a:p>
            <a:pPr algn="ctr"/>
            <a:endParaRPr lang="it-IT" sz="1000" b="1" i="1" dirty="0">
              <a:solidFill>
                <a:srgbClr val="FF0000"/>
              </a:solidFill>
            </a:endParaRPr>
          </a:p>
        </p:txBody>
      </p:sp>
      <p:sp>
        <p:nvSpPr>
          <p:cNvPr id="4" name="CasellaDiTesto 3">
            <a:extLst>
              <a:ext uri="{FF2B5EF4-FFF2-40B4-BE49-F238E27FC236}">
                <a16:creationId xmlns:a16="http://schemas.microsoft.com/office/drawing/2014/main" id="{C86C817B-9605-534F-B074-39DBBCDD5BEB}"/>
              </a:ext>
            </a:extLst>
          </p:cNvPr>
          <p:cNvSpPr txBox="1"/>
          <p:nvPr/>
        </p:nvSpPr>
        <p:spPr>
          <a:xfrm>
            <a:off x="-17372" y="1794857"/>
            <a:ext cx="5329537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it-IT" sz="2800" b="1" dirty="0">
                <a:latin typeface="Arial Narrow" panose="020B0604020202020204" pitchFamily="34" charset="0"/>
                <a:cs typeface="Arial Narrow" panose="020B0604020202020204" pitchFamily="34" charset="0"/>
              </a:rPr>
              <a:t>Sottraggo </a:t>
            </a:r>
            <a:r>
              <a:rPr lang="it-IT" sz="2800" b="1" dirty="0">
                <a:solidFill>
                  <a:srgbClr val="FF0000"/>
                </a:solidFill>
                <a:latin typeface="Arial Narrow" panose="020B0604020202020204" pitchFamily="34" charset="0"/>
                <a:cs typeface="Arial Narrow" panose="020B0604020202020204" pitchFamily="34" charset="0"/>
              </a:rPr>
              <a:t>5</a:t>
            </a:r>
            <a:r>
              <a:rPr lang="it-IT" sz="2800" b="1" i="1" dirty="0">
                <a:solidFill>
                  <a:srgbClr val="FF0000"/>
                </a:solidFill>
                <a:cs typeface="Times New Roman" panose="02020603050405020304" pitchFamily="18" charset="0"/>
              </a:rPr>
              <a:t>x</a:t>
            </a:r>
            <a:r>
              <a:rPr lang="it-IT" sz="2800" b="1" dirty="0">
                <a:latin typeface="Arial Narrow" panose="020B0604020202020204" pitchFamily="34" charset="0"/>
                <a:cs typeface="Arial Narrow" panose="020B0604020202020204" pitchFamily="34" charset="0"/>
              </a:rPr>
              <a:t> ai due membri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it-IT" sz="2800" b="1" dirty="0">
                <a:latin typeface="Arial Narrow" panose="020B0604020202020204" pitchFamily="34" charset="0"/>
                <a:cs typeface="Arial Narrow" panose="020B0604020202020204" pitchFamily="34" charset="0"/>
              </a:rPr>
              <a:t>Sottraggo </a:t>
            </a:r>
            <a:r>
              <a:rPr lang="it-IT" sz="2800" b="1" dirty="0">
                <a:solidFill>
                  <a:srgbClr val="0000FF"/>
                </a:solidFill>
                <a:latin typeface="Arial Narrow" panose="020B0604020202020204" pitchFamily="34" charset="0"/>
                <a:cs typeface="Arial Narrow" panose="020B0604020202020204" pitchFamily="34" charset="0"/>
              </a:rPr>
              <a:t>11</a:t>
            </a:r>
            <a:r>
              <a:rPr lang="it-IT" sz="1000" b="1" dirty="0">
                <a:solidFill>
                  <a:srgbClr val="0000FF"/>
                </a:solidFill>
                <a:latin typeface="Arial Narrow" panose="020B0604020202020204" pitchFamily="34" charset="0"/>
                <a:cs typeface="Arial Narrow" panose="020B0604020202020204" pitchFamily="34" charset="0"/>
              </a:rPr>
              <a:t> </a:t>
            </a:r>
            <a:r>
              <a:rPr lang="it-IT" sz="2800" b="1" dirty="0">
                <a:solidFill>
                  <a:srgbClr val="0000FF"/>
                </a:solidFill>
                <a:latin typeface="Arial Narrow" panose="020B0604020202020204" pitchFamily="34" charset="0"/>
                <a:cs typeface="Arial Narrow" panose="020B0604020202020204" pitchFamily="34" charset="0"/>
              </a:rPr>
              <a:t>000</a:t>
            </a:r>
            <a:r>
              <a:rPr lang="it-IT" sz="2800" b="1" dirty="0">
                <a:latin typeface="Arial Narrow" panose="020B0604020202020204" pitchFamily="34" charset="0"/>
                <a:cs typeface="Arial Narrow" panose="020B0604020202020204" pitchFamily="34" charset="0"/>
              </a:rPr>
              <a:t> ai due membri </a:t>
            </a:r>
          </a:p>
        </p:txBody>
      </p:sp>
      <p:sp>
        <p:nvSpPr>
          <p:cNvPr id="6" name="Rettangolo 5">
            <a:extLst>
              <a:ext uri="{FF2B5EF4-FFF2-40B4-BE49-F238E27FC236}">
                <a16:creationId xmlns:a16="http://schemas.microsoft.com/office/drawing/2014/main" id="{718EE2EB-EEDC-3B47-8E18-FED429133D98}"/>
              </a:ext>
            </a:extLst>
          </p:cNvPr>
          <p:cNvSpPr/>
          <p:nvPr/>
        </p:nvSpPr>
        <p:spPr>
          <a:xfrm>
            <a:off x="3037090" y="2821097"/>
            <a:ext cx="2275075" cy="707886"/>
          </a:xfrm>
          <a:prstGeom prst="rect">
            <a:avLst/>
          </a:prstGeom>
          <a:solidFill>
            <a:srgbClr val="FFF9EA"/>
          </a:solidFill>
          <a:ln w="38100">
            <a:solidFill>
              <a:srgbClr val="FFC000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it-IT" sz="4000" b="1" dirty="0">
                <a:solidFill>
                  <a:srgbClr val="0000FF"/>
                </a:solidFill>
              </a:rPr>
              <a:t>0</a:t>
            </a:r>
            <a:r>
              <a:rPr lang="it-IT" sz="4000" b="1" i="1" dirty="0">
                <a:solidFill>
                  <a:srgbClr val="0000FF"/>
                </a:solidFill>
              </a:rPr>
              <a:t> = </a:t>
            </a:r>
            <a:r>
              <a:rPr lang="it-IT" sz="4000" b="1" dirty="0">
                <a:solidFill>
                  <a:srgbClr val="FF0000"/>
                </a:solidFill>
              </a:rPr>
              <a:t>0</a:t>
            </a:r>
            <a:endParaRPr lang="it-IT" sz="4000" b="1" i="1" dirty="0">
              <a:solidFill>
                <a:srgbClr val="FF0000"/>
              </a:solidFill>
            </a:endParaRPr>
          </a:p>
        </p:txBody>
      </p:sp>
      <p:cxnSp>
        <p:nvCxnSpPr>
          <p:cNvPr id="12" name="Connettore 1 11">
            <a:extLst>
              <a:ext uri="{FF2B5EF4-FFF2-40B4-BE49-F238E27FC236}">
                <a16:creationId xmlns:a16="http://schemas.microsoft.com/office/drawing/2014/main" id="{4268E4D1-7367-0B47-BAF8-02E17F65EBDB}"/>
              </a:ext>
            </a:extLst>
          </p:cNvPr>
          <p:cNvCxnSpPr>
            <a:cxnSpLocks/>
          </p:cNvCxnSpPr>
          <p:nvPr/>
        </p:nvCxnSpPr>
        <p:spPr bwMode="auto">
          <a:xfrm flipV="1">
            <a:off x="2342104" y="3302601"/>
            <a:ext cx="1242361" cy="562338"/>
          </a:xfrm>
          <a:prstGeom prst="line">
            <a:avLst/>
          </a:prstGeom>
          <a:solidFill>
            <a:schemeClr val="accent1"/>
          </a:solidFill>
          <a:ln w="44450" cap="flat" cmpd="sng" algn="ctr">
            <a:solidFill>
              <a:srgbClr val="0000FF"/>
            </a:solidFill>
            <a:prstDash val="solid"/>
            <a:round/>
            <a:headEnd type="none" w="med" len="med"/>
            <a:tailEnd type="triangle" w="med" len="med"/>
          </a:ln>
          <a:effectLst/>
        </p:spPr>
      </p:cxnSp>
      <p:cxnSp>
        <p:nvCxnSpPr>
          <p:cNvPr id="19" name="Connettore 1 18">
            <a:extLst>
              <a:ext uri="{FF2B5EF4-FFF2-40B4-BE49-F238E27FC236}">
                <a16:creationId xmlns:a16="http://schemas.microsoft.com/office/drawing/2014/main" id="{762257FD-0997-7B42-BD42-51C20FEAE9BF}"/>
              </a:ext>
            </a:extLst>
          </p:cNvPr>
          <p:cNvCxnSpPr>
            <a:cxnSpLocks/>
          </p:cNvCxnSpPr>
          <p:nvPr/>
        </p:nvCxnSpPr>
        <p:spPr bwMode="auto">
          <a:xfrm flipH="1" flipV="1">
            <a:off x="5162845" y="3142499"/>
            <a:ext cx="820664" cy="619204"/>
          </a:xfrm>
          <a:prstGeom prst="line">
            <a:avLst/>
          </a:prstGeom>
          <a:solidFill>
            <a:schemeClr val="accent1"/>
          </a:solidFill>
          <a:ln w="44450" cap="flat" cmpd="sng" algn="ctr">
            <a:solidFill>
              <a:srgbClr val="FF0000"/>
            </a:solidFill>
            <a:prstDash val="solid"/>
            <a:round/>
            <a:headEnd type="none" w="med" len="med"/>
            <a:tailEnd type="triangle" w="med" len="med"/>
          </a:ln>
          <a:effectLst/>
        </p:spPr>
      </p:cxnSp>
      <p:sp>
        <p:nvSpPr>
          <p:cNvPr id="40" name="CasellaDiTesto 39">
            <a:extLst>
              <a:ext uri="{FF2B5EF4-FFF2-40B4-BE49-F238E27FC236}">
                <a16:creationId xmlns:a16="http://schemas.microsoft.com/office/drawing/2014/main" id="{1006E823-207C-0B46-8FE6-76683ACC6777}"/>
              </a:ext>
            </a:extLst>
          </p:cNvPr>
          <p:cNvSpPr txBox="1"/>
          <p:nvPr/>
        </p:nvSpPr>
        <p:spPr>
          <a:xfrm rot="757966">
            <a:off x="199079" y="3010164"/>
            <a:ext cx="2309502" cy="830997"/>
          </a:xfrm>
          <a:prstGeom prst="rect">
            <a:avLst/>
          </a:prstGeom>
          <a:solidFill>
            <a:srgbClr val="FFFFFF"/>
          </a:solidFill>
          <a:ln w="28575">
            <a:solidFill>
              <a:srgbClr val="0000FF"/>
            </a:solidFill>
          </a:ln>
        </p:spPr>
        <p:txBody>
          <a:bodyPr wrap="square" rtlCol="0">
            <a:spAutoFit/>
          </a:bodyPr>
          <a:lstStyle/>
          <a:p>
            <a:r>
              <a:rPr lang="it-IT" sz="2400" b="1" dirty="0">
                <a:solidFill>
                  <a:srgbClr val="0000FF"/>
                </a:solidFill>
                <a:latin typeface="+mn-lt"/>
              </a:rPr>
              <a:t>Guadagni per la vendita di </a:t>
            </a:r>
            <a:r>
              <a:rPr lang="it-IT" sz="2400" b="1" i="1" dirty="0">
                <a:solidFill>
                  <a:srgbClr val="0000FF"/>
                </a:solidFill>
                <a:cs typeface="Times New Roman" panose="02020603050405020304" pitchFamily="18" charset="0"/>
              </a:rPr>
              <a:t>x</a:t>
            </a:r>
            <a:r>
              <a:rPr lang="it-IT" sz="2400" b="1" dirty="0">
                <a:solidFill>
                  <a:srgbClr val="0000FF"/>
                </a:solidFill>
                <a:latin typeface="+mn-lt"/>
              </a:rPr>
              <a:t> moto</a:t>
            </a:r>
          </a:p>
        </p:txBody>
      </p:sp>
      <p:sp>
        <p:nvSpPr>
          <p:cNvPr id="42" name="CasellaDiTesto 41">
            <a:extLst>
              <a:ext uri="{FF2B5EF4-FFF2-40B4-BE49-F238E27FC236}">
                <a16:creationId xmlns:a16="http://schemas.microsoft.com/office/drawing/2014/main" id="{24289385-F0FF-5C4E-BBB0-EE5E49DE14F9}"/>
              </a:ext>
            </a:extLst>
          </p:cNvPr>
          <p:cNvSpPr txBox="1"/>
          <p:nvPr/>
        </p:nvSpPr>
        <p:spPr>
          <a:xfrm rot="20647131">
            <a:off x="5864901" y="2826832"/>
            <a:ext cx="3081273" cy="830997"/>
          </a:xfrm>
          <a:prstGeom prst="rect">
            <a:avLst/>
          </a:prstGeom>
          <a:solidFill>
            <a:srgbClr val="FFFFFF"/>
          </a:solidFill>
          <a:ln w="28575"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r>
              <a:rPr lang="it-IT" sz="2400" b="1" dirty="0">
                <a:solidFill>
                  <a:srgbClr val="FF0000"/>
                </a:solidFill>
                <a:latin typeface="+mn-lt"/>
              </a:rPr>
              <a:t>Uscite da compensare con la </a:t>
            </a:r>
            <a:r>
              <a:rPr lang="it-IT" sz="2400" b="1" dirty="0">
                <a:solidFill>
                  <a:srgbClr val="0000FF"/>
                </a:solidFill>
                <a:latin typeface="+mn-lt"/>
              </a:rPr>
              <a:t>vendita di </a:t>
            </a:r>
            <a:r>
              <a:rPr lang="it-IT" sz="2400" b="1" i="1" dirty="0">
                <a:solidFill>
                  <a:srgbClr val="0000FF"/>
                </a:solidFill>
                <a:cs typeface="Times New Roman" panose="02020603050405020304" pitchFamily="18" charset="0"/>
              </a:rPr>
              <a:t>x</a:t>
            </a:r>
            <a:r>
              <a:rPr lang="it-IT" sz="2400" b="1" dirty="0">
                <a:solidFill>
                  <a:srgbClr val="0000FF"/>
                </a:solidFill>
                <a:latin typeface="+mn-lt"/>
              </a:rPr>
              <a:t> moto</a:t>
            </a:r>
          </a:p>
        </p:txBody>
      </p:sp>
      <p:sp>
        <p:nvSpPr>
          <p:cNvPr id="5" name="CasellaDiTesto 4">
            <a:extLst>
              <a:ext uri="{FF2B5EF4-FFF2-40B4-BE49-F238E27FC236}">
                <a16:creationId xmlns:a16="http://schemas.microsoft.com/office/drawing/2014/main" id="{D3CB1F1F-8108-1045-99E7-B9F5264FC08F}"/>
              </a:ext>
            </a:extLst>
          </p:cNvPr>
          <p:cNvSpPr txBox="1"/>
          <p:nvPr/>
        </p:nvSpPr>
        <p:spPr>
          <a:xfrm>
            <a:off x="393165" y="4386302"/>
            <a:ext cx="8367412" cy="1815882"/>
          </a:xfrm>
          <a:prstGeom prst="rect">
            <a:avLst/>
          </a:prstGeom>
          <a:solidFill>
            <a:srgbClr val="FFFFFF"/>
          </a:solidFill>
          <a:ln w="28575">
            <a:solidFill>
              <a:srgbClr val="FFC000"/>
            </a:solidFill>
          </a:ln>
        </p:spPr>
        <p:txBody>
          <a:bodyPr wrap="square" rtlCol="0">
            <a:spAutoFit/>
          </a:bodyPr>
          <a:lstStyle/>
          <a:p>
            <a:r>
              <a:rPr lang="it-IT" sz="2800" b="1" dirty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La vendita di ogni moto pareggia i suoi costi di produzione. </a:t>
            </a:r>
            <a:r>
              <a:rPr lang="it-IT" sz="28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Le uscite fisse sono già pareggiate.</a:t>
            </a:r>
          </a:p>
          <a:p>
            <a:r>
              <a:rPr lang="it-IT" sz="2800" b="1" dirty="0">
                <a:solidFill>
                  <a:srgbClr val="3A7B5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Il bilancio rimane in pareggio qualunque sia il numero di moto prodotte. </a:t>
            </a:r>
          </a:p>
        </p:txBody>
      </p:sp>
    </p:spTree>
    <p:extLst>
      <p:ext uri="{BB962C8B-B14F-4D97-AF65-F5344CB8AC3E}">
        <p14:creationId xmlns:p14="http://schemas.microsoft.com/office/powerpoint/2010/main" val="445752328"/>
      </p:ext>
    </p:extLst>
  </p:cSld>
  <p:clrMapOvr>
    <a:masterClrMapping/>
  </p:clrMapOvr>
  <p:transition/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>
            <a:extLst>
              <a:ext uri="{FF2B5EF4-FFF2-40B4-BE49-F238E27FC236}">
                <a16:creationId xmlns:a16="http://schemas.microsoft.com/office/drawing/2014/main" id="{8F0A89D5-6190-7B43-B002-864A08F98DE0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99726" y="189730"/>
            <a:ext cx="8667750" cy="819150"/>
          </a:xfrm>
        </p:spPr>
        <p:txBody>
          <a:bodyPr/>
          <a:lstStyle/>
          <a:p>
            <a:pPr algn="ctr" eaLnBrk="1" hangingPunct="1"/>
            <a:r>
              <a:rPr lang="it-IT" altLang="it-IT" sz="3600" b="1" dirty="0">
                <a:solidFill>
                  <a:srgbClr val="FF3300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rPr>
              <a:t>Risolvere l’equazione</a:t>
            </a:r>
          </a:p>
        </p:txBody>
      </p:sp>
      <p:sp>
        <p:nvSpPr>
          <p:cNvPr id="2" name="Segnaposto piè di pagina 1">
            <a:extLst>
              <a:ext uri="{FF2B5EF4-FFF2-40B4-BE49-F238E27FC236}">
                <a16:creationId xmlns:a16="http://schemas.microsoft.com/office/drawing/2014/main" id="{EF00FA91-09E5-8E4C-AF25-54D6673CFC2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584465" y="6400800"/>
            <a:ext cx="2399043" cy="457200"/>
          </a:xfrm>
        </p:spPr>
        <p:txBody>
          <a:bodyPr/>
          <a:lstStyle/>
          <a:p>
            <a:r>
              <a:rPr lang="it-IT" altLang="it-IT" dirty="0"/>
              <a:t>Daniela Valenti, 2020</a:t>
            </a:r>
          </a:p>
        </p:txBody>
      </p:sp>
      <p:sp>
        <p:nvSpPr>
          <p:cNvPr id="3" name="Segnaposto numero diapositiva 2">
            <a:extLst>
              <a:ext uri="{FF2B5EF4-FFF2-40B4-BE49-F238E27FC236}">
                <a16:creationId xmlns:a16="http://schemas.microsoft.com/office/drawing/2014/main" id="{879DB06C-AAD3-F447-A86D-63462C15D71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362831" y="6251275"/>
            <a:ext cx="504645" cy="457200"/>
          </a:xfrm>
        </p:spPr>
        <p:txBody>
          <a:bodyPr/>
          <a:lstStyle/>
          <a:p>
            <a:fld id="{39F5D3D4-1EF2-4D42-A828-5440BC6102A3}" type="slidenum">
              <a:rPr lang="it-IT" altLang="it-IT" smtClean="0"/>
              <a:pPr/>
              <a:t>17</a:t>
            </a:fld>
            <a:endParaRPr lang="it-IT" altLang="it-IT" dirty="0"/>
          </a:p>
        </p:txBody>
      </p:sp>
      <p:sp>
        <p:nvSpPr>
          <p:cNvPr id="33" name="Rettangolo 32">
            <a:extLst>
              <a:ext uri="{FF2B5EF4-FFF2-40B4-BE49-F238E27FC236}">
                <a16:creationId xmlns:a16="http://schemas.microsoft.com/office/drawing/2014/main" id="{82AF9AD3-0539-AE41-BD02-2DD57A6D406D}"/>
              </a:ext>
            </a:extLst>
          </p:cNvPr>
          <p:cNvSpPr/>
          <p:nvPr/>
        </p:nvSpPr>
        <p:spPr>
          <a:xfrm>
            <a:off x="2109224" y="1051334"/>
            <a:ext cx="4977376" cy="1292662"/>
          </a:xfrm>
          <a:prstGeom prst="rect">
            <a:avLst/>
          </a:prstGeom>
          <a:solidFill>
            <a:srgbClr val="FFFFFF"/>
          </a:solidFill>
        </p:spPr>
        <p:txBody>
          <a:bodyPr wrap="square">
            <a:spAutoFit/>
          </a:bodyPr>
          <a:lstStyle/>
          <a:p>
            <a:pPr algn="ctr"/>
            <a:r>
              <a:rPr lang="it-IT" sz="3200" b="1" dirty="0">
                <a:latin typeface="Arial Narrow" panose="020B0604020202020204" pitchFamily="34" charset="0"/>
                <a:cs typeface="Arial Narrow" panose="020B0604020202020204" pitchFamily="34" charset="0"/>
              </a:rPr>
              <a:t>Equazione</a:t>
            </a:r>
            <a:endParaRPr lang="it-IT" sz="3200" b="1" dirty="0">
              <a:solidFill>
                <a:srgbClr val="0000FF"/>
              </a:solidFill>
            </a:endParaRPr>
          </a:p>
          <a:p>
            <a:pPr algn="ctr"/>
            <a:r>
              <a:rPr lang="it-IT" b="1" dirty="0">
                <a:solidFill>
                  <a:srgbClr val="0000FF"/>
                </a:solidFill>
              </a:rPr>
              <a:t>11</a:t>
            </a:r>
            <a:r>
              <a:rPr lang="it-IT" sz="1000" b="1" dirty="0">
                <a:solidFill>
                  <a:srgbClr val="0000FF"/>
                </a:solidFill>
              </a:rPr>
              <a:t> </a:t>
            </a:r>
            <a:r>
              <a:rPr lang="it-IT" b="1" dirty="0">
                <a:solidFill>
                  <a:srgbClr val="0000FF"/>
                </a:solidFill>
              </a:rPr>
              <a:t>000 + 5</a:t>
            </a:r>
            <a:r>
              <a:rPr lang="it-IT" b="1" i="1" dirty="0">
                <a:solidFill>
                  <a:srgbClr val="0000FF"/>
                </a:solidFill>
              </a:rPr>
              <a:t>x = </a:t>
            </a:r>
            <a:r>
              <a:rPr lang="it-IT" b="1" dirty="0">
                <a:solidFill>
                  <a:srgbClr val="FF0000"/>
                </a:solidFill>
              </a:rPr>
              <a:t>11000 + 5</a:t>
            </a:r>
            <a:r>
              <a:rPr lang="it-IT" b="1" i="1" dirty="0">
                <a:solidFill>
                  <a:srgbClr val="FF0000"/>
                </a:solidFill>
              </a:rPr>
              <a:t>x</a:t>
            </a:r>
          </a:p>
          <a:p>
            <a:pPr algn="ctr"/>
            <a:endParaRPr lang="it-IT" sz="1000" b="1" i="1" dirty="0">
              <a:solidFill>
                <a:srgbClr val="FF0000"/>
              </a:solidFill>
            </a:endParaRPr>
          </a:p>
        </p:txBody>
      </p:sp>
      <p:sp>
        <p:nvSpPr>
          <p:cNvPr id="4" name="CasellaDiTesto 3">
            <a:extLst>
              <a:ext uri="{FF2B5EF4-FFF2-40B4-BE49-F238E27FC236}">
                <a16:creationId xmlns:a16="http://schemas.microsoft.com/office/drawing/2014/main" id="{C86C817B-9605-534F-B074-39DBBCDD5BEB}"/>
              </a:ext>
            </a:extLst>
          </p:cNvPr>
          <p:cNvSpPr txBox="1"/>
          <p:nvPr/>
        </p:nvSpPr>
        <p:spPr>
          <a:xfrm>
            <a:off x="0" y="2564181"/>
            <a:ext cx="5329537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it-IT" sz="2800" b="1" dirty="0">
                <a:latin typeface="Arial Narrow" panose="020B0604020202020204" pitchFamily="34" charset="0"/>
                <a:cs typeface="Arial Narrow" panose="020B0604020202020204" pitchFamily="34" charset="0"/>
              </a:rPr>
              <a:t>Sottraggo </a:t>
            </a:r>
            <a:r>
              <a:rPr lang="it-IT" sz="2800" b="1" dirty="0">
                <a:solidFill>
                  <a:srgbClr val="FF0000"/>
                </a:solidFill>
                <a:latin typeface="Arial Narrow" panose="020B0604020202020204" pitchFamily="34" charset="0"/>
                <a:cs typeface="Arial Narrow" panose="020B0604020202020204" pitchFamily="34" charset="0"/>
              </a:rPr>
              <a:t>5</a:t>
            </a:r>
            <a:r>
              <a:rPr lang="it-IT" sz="2800" b="1" i="1" dirty="0">
                <a:solidFill>
                  <a:srgbClr val="FF0000"/>
                </a:solidFill>
                <a:cs typeface="Times New Roman" panose="02020603050405020304" pitchFamily="18" charset="0"/>
              </a:rPr>
              <a:t>x</a:t>
            </a:r>
            <a:r>
              <a:rPr lang="it-IT" sz="2800" b="1" dirty="0">
                <a:latin typeface="Arial Narrow" panose="020B0604020202020204" pitchFamily="34" charset="0"/>
                <a:cs typeface="Arial Narrow" panose="020B0604020202020204" pitchFamily="34" charset="0"/>
              </a:rPr>
              <a:t> ai due membri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it-IT" sz="2800" b="1" dirty="0">
                <a:latin typeface="Arial Narrow" panose="020B0604020202020204" pitchFamily="34" charset="0"/>
                <a:cs typeface="Arial Narrow" panose="020B0604020202020204" pitchFamily="34" charset="0"/>
              </a:rPr>
              <a:t>Sottraggo </a:t>
            </a:r>
            <a:r>
              <a:rPr lang="it-IT" sz="2800" b="1" dirty="0">
                <a:solidFill>
                  <a:srgbClr val="0000FF"/>
                </a:solidFill>
                <a:latin typeface="Arial Narrow" panose="020B0604020202020204" pitchFamily="34" charset="0"/>
                <a:cs typeface="Arial Narrow" panose="020B0604020202020204" pitchFamily="34" charset="0"/>
              </a:rPr>
              <a:t>11</a:t>
            </a:r>
            <a:r>
              <a:rPr lang="it-IT" sz="1000" b="1" dirty="0">
                <a:solidFill>
                  <a:srgbClr val="0000FF"/>
                </a:solidFill>
                <a:latin typeface="Arial Narrow" panose="020B0604020202020204" pitchFamily="34" charset="0"/>
                <a:cs typeface="Arial Narrow" panose="020B0604020202020204" pitchFamily="34" charset="0"/>
              </a:rPr>
              <a:t> </a:t>
            </a:r>
            <a:r>
              <a:rPr lang="it-IT" sz="2800" b="1" dirty="0">
                <a:solidFill>
                  <a:srgbClr val="0000FF"/>
                </a:solidFill>
                <a:latin typeface="Arial Narrow" panose="020B0604020202020204" pitchFamily="34" charset="0"/>
                <a:cs typeface="Arial Narrow" panose="020B0604020202020204" pitchFamily="34" charset="0"/>
              </a:rPr>
              <a:t>000</a:t>
            </a:r>
            <a:r>
              <a:rPr lang="it-IT" sz="2800" b="1" dirty="0">
                <a:latin typeface="Arial Narrow" panose="020B0604020202020204" pitchFamily="34" charset="0"/>
                <a:cs typeface="Arial Narrow" panose="020B0604020202020204" pitchFamily="34" charset="0"/>
              </a:rPr>
              <a:t> ai due membri </a:t>
            </a:r>
          </a:p>
        </p:txBody>
      </p:sp>
      <p:sp>
        <p:nvSpPr>
          <p:cNvPr id="6" name="Rettangolo 5">
            <a:extLst>
              <a:ext uri="{FF2B5EF4-FFF2-40B4-BE49-F238E27FC236}">
                <a16:creationId xmlns:a16="http://schemas.microsoft.com/office/drawing/2014/main" id="{718EE2EB-EEDC-3B47-8E18-FED429133D98}"/>
              </a:ext>
            </a:extLst>
          </p:cNvPr>
          <p:cNvSpPr/>
          <p:nvPr/>
        </p:nvSpPr>
        <p:spPr>
          <a:xfrm>
            <a:off x="3037090" y="3707038"/>
            <a:ext cx="2275075" cy="707886"/>
          </a:xfrm>
          <a:prstGeom prst="rect">
            <a:avLst/>
          </a:prstGeom>
          <a:solidFill>
            <a:srgbClr val="FFF9EA"/>
          </a:solidFill>
          <a:ln w="38100">
            <a:solidFill>
              <a:srgbClr val="FFC000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it-IT" sz="4000" b="1" dirty="0">
                <a:solidFill>
                  <a:srgbClr val="0000FF"/>
                </a:solidFill>
              </a:rPr>
              <a:t>0</a:t>
            </a:r>
            <a:r>
              <a:rPr lang="it-IT" sz="4000" b="1" i="1" dirty="0">
                <a:solidFill>
                  <a:srgbClr val="0000FF"/>
                </a:solidFill>
              </a:rPr>
              <a:t> = </a:t>
            </a:r>
            <a:r>
              <a:rPr lang="it-IT" sz="4000" b="1" dirty="0">
                <a:solidFill>
                  <a:srgbClr val="FF0000"/>
                </a:solidFill>
              </a:rPr>
              <a:t>0</a:t>
            </a:r>
            <a:endParaRPr lang="it-IT" sz="4000" b="1" i="1" dirty="0">
              <a:solidFill>
                <a:srgbClr val="FF0000"/>
              </a:solidFill>
            </a:endParaRPr>
          </a:p>
        </p:txBody>
      </p:sp>
      <p:sp>
        <p:nvSpPr>
          <p:cNvPr id="13" name="Fumetto 3 12">
            <a:extLst>
              <a:ext uri="{FF2B5EF4-FFF2-40B4-BE49-F238E27FC236}">
                <a16:creationId xmlns:a16="http://schemas.microsoft.com/office/drawing/2014/main" id="{DAB63930-1F89-7347-B6A3-630E9E10C4E6}"/>
              </a:ext>
            </a:extLst>
          </p:cNvPr>
          <p:cNvSpPr/>
          <p:nvPr/>
        </p:nvSpPr>
        <p:spPr bwMode="auto">
          <a:xfrm rot="909552">
            <a:off x="5600949" y="3104281"/>
            <a:ext cx="2492797" cy="1205512"/>
          </a:xfrm>
          <a:prstGeom prst="wedgeEllipseCallout">
            <a:avLst>
              <a:gd name="adj1" fmla="val -62885"/>
              <a:gd name="adj2" fmla="val 67219"/>
            </a:avLst>
          </a:prstGeom>
          <a:solidFill>
            <a:srgbClr val="FFF9EA"/>
          </a:solidFill>
          <a:ln w="1905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14288"/>
            <a:r>
              <a:rPr lang="it-IT" sz="2400" b="1" dirty="0"/>
              <a:t>Uguaglianza </a:t>
            </a:r>
          </a:p>
          <a:p>
            <a:pPr marL="14288"/>
            <a:r>
              <a:rPr lang="it-IT" sz="2400" b="1" dirty="0"/>
              <a:t>sempre vera</a:t>
            </a:r>
          </a:p>
        </p:txBody>
      </p:sp>
      <p:sp>
        <p:nvSpPr>
          <p:cNvPr id="7" name="CasellaDiTesto 6">
            <a:extLst>
              <a:ext uri="{FF2B5EF4-FFF2-40B4-BE49-F238E27FC236}">
                <a16:creationId xmlns:a16="http://schemas.microsoft.com/office/drawing/2014/main" id="{B4EB2BFA-8CB0-8A40-B21C-73009FA38053}"/>
              </a:ext>
            </a:extLst>
          </p:cNvPr>
          <p:cNvSpPr txBox="1"/>
          <p:nvPr/>
        </p:nvSpPr>
        <p:spPr>
          <a:xfrm>
            <a:off x="199726" y="4869253"/>
            <a:ext cx="8523360" cy="1077218"/>
          </a:xfrm>
          <a:prstGeom prst="rect">
            <a:avLst/>
          </a:prstGeom>
          <a:solidFill>
            <a:srgbClr val="FFF9EA"/>
          </a:solidFill>
          <a:ln w="28575">
            <a:solidFill>
              <a:srgbClr val="3A7B53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it-IT" sz="3200" b="1" dirty="0">
                <a:solidFill>
                  <a:srgbClr val="3A7B5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L’equazione non determina una soluzione: </a:t>
            </a:r>
          </a:p>
          <a:p>
            <a:pPr algn="ctr"/>
            <a:r>
              <a:rPr lang="it-IT" sz="3200" b="1" dirty="0">
                <a:solidFill>
                  <a:srgbClr val="3A7B5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è indeterminata</a:t>
            </a:r>
          </a:p>
        </p:txBody>
      </p:sp>
    </p:spTree>
    <p:extLst>
      <p:ext uri="{BB962C8B-B14F-4D97-AF65-F5344CB8AC3E}">
        <p14:creationId xmlns:p14="http://schemas.microsoft.com/office/powerpoint/2010/main" val="2605310841"/>
      </p:ext>
    </p:extLst>
  </p:cSld>
  <p:clrMapOvr>
    <a:masterClrMapping/>
  </p:clrMapOvr>
  <p:transition/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>
            <a:extLst>
              <a:ext uri="{FF2B5EF4-FFF2-40B4-BE49-F238E27FC236}">
                <a16:creationId xmlns:a16="http://schemas.microsoft.com/office/drawing/2014/main" id="{8F0A89D5-6190-7B43-B002-864A08F98DE0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99726" y="1133626"/>
            <a:ext cx="8667750" cy="819150"/>
          </a:xfrm>
        </p:spPr>
        <p:txBody>
          <a:bodyPr/>
          <a:lstStyle/>
          <a:p>
            <a:pPr algn="ctr" eaLnBrk="1" hangingPunct="1"/>
            <a:r>
              <a:rPr lang="it-IT" altLang="it-IT" sz="3600" b="1" dirty="0">
                <a:solidFill>
                  <a:srgbClr val="FF3300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rPr>
              <a:t>Hai ritrovato un problema che si risolve con equazioni di primo grado </a:t>
            </a:r>
          </a:p>
        </p:txBody>
      </p:sp>
      <p:sp>
        <p:nvSpPr>
          <p:cNvPr id="2" name="Segnaposto piè di pagina 1">
            <a:extLst>
              <a:ext uri="{FF2B5EF4-FFF2-40B4-BE49-F238E27FC236}">
                <a16:creationId xmlns:a16="http://schemas.microsoft.com/office/drawing/2014/main" id="{EF00FA91-09E5-8E4C-AF25-54D6673CFC2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584465" y="6400800"/>
            <a:ext cx="2399043" cy="457200"/>
          </a:xfrm>
        </p:spPr>
        <p:txBody>
          <a:bodyPr/>
          <a:lstStyle/>
          <a:p>
            <a:r>
              <a:rPr lang="it-IT" altLang="it-IT" dirty="0"/>
              <a:t>Daniela Valenti, 2020</a:t>
            </a:r>
          </a:p>
        </p:txBody>
      </p:sp>
      <p:sp>
        <p:nvSpPr>
          <p:cNvPr id="3" name="Segnaposto numero diapositiva 2">
            <a:extLst>
              <a:ext uri="{FF2B5EF4-FFF2-40B4-BE49-F238E27FC236}">
                <a16:creationId xmlns:a16="http://schemas.microsoft.com/office/drawing/2014/main" id="{879DB06C-AAD3-F447-A86D-63462C15D71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362831" y="6251275"/>
            <a:ext cx="504645" cy="457200"/>
          </a:xfrm>
        </p:spPr>
        <p:txBody>
          <a:bodyPr/>
          <a:lstStyle/>
          <a:p>
            <a:fld id="{39F5D3D4-1EF2-4D42-A828-5440BC6102A3}" type="slidenum">
              <a:rPr lang="it-IT" altLang="it-IT" smtClean="0"/>
              <a:pPr/>
              <a:t>18</a:t>
            </a:fld>
            <a:endParaRPr lang="it-IT" altLang="it-IT" dirty="0"/>
          </a:p>
        </p:txBody>
      </p:sp>
      <p:sp>
        <p:nvSpPr>
          <p:cNvPr id="5" name="CasellaDiTesto 4">
            <a:extLst>
              <a:ext uri="{FF2B5EF4-FFF2-40B4-BE49-F238E27FC236}">
                <a16:creationId xmlns:a16="http://schemas.microsoft.com/office/drawing/2014/main" id="{635801FB-5600-BA49-B535-800EBEE67840}"/>
              </a:ext>
            </a:extLst>
          </p:cNvPr>
          <p:cNvSpPr txBox="1"/>
          <p:nvPr/>
        </p:nvSpPr>
        <p:spPr>
          <a:xfrm>
            <a:off x="663677" y="2580968"/>
            <a:ext cx="7506929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b="1" dirty="0">
                <a:latin typeface="Arial" panose="020B0604020202020204" pitchFamily="34" charset="0"/>
                <a:cs typeface="Arial" panose="020B0604020202020204" pitchFamily="34" charset="0"/>
              </a:rPr>
              <a:t>Ora una sintesi per ritrovare: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it-IT" b="1" dirty="0">
                <a:latin typeface="Arial" panose="020B0604020202020204" pitchFamily="34" charset="0"/>
                <a:cs typeface="Arial" panose="020B0604020202020204" pitchFamily="34" charset="0"/>
              </a:rPr>
              <a:t>come riconoscere,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it-IT" b="1" dirty="0">
                <a:latin typeface="Arial" panose="020B0604020202020204" pitchFamily="34" charset="0"/>
                <a:cs typeface="Arial" panose="020B0604020202020204" pitchFamily="34" charset="0"/>
              </a:rPr>
              <a:t>come risolvere</a:t>
            </a:r>
          </a:p>
          <a:p>
            <a:r>
              <a:rPr lang="it-IT" b="1" dirty="0">
                <a:latin typeface="Arial" panose="020B0604020202020204" pitchFamily="34" charset="0"/>
                <a:cs typeface="Arial" panose="020B0604020202020204" pitchFamily="34" charset="0"/>
              </a:rPr>
              <a:t>un’equazione di primo grado</a:t>
            </a:r>
          </a:p>
        </p:txBody>
      </p:sp>
    </p:spTree>
    <p:extLst>
      <p:ext uri="{BB962C8B-B14F-4D97-AF65-F5344CB8AC3E}">
        <p14:creationId xmlns:p14="http://schemas.microsoft.com/office/powerpoint/2010/main" val="3865454069"/>
      </p:ext>
    </p:extLst>
  </p:cSld>
  <p:clrMapOvr>
    <a:masterClrMapping/>
  </p:clrMapOvr>
  <p:transition/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>
            <a:extLst>
              <a:ext uri="{FF2B5EF4-FFF2-40B4-BE49-F238E27FC236}">
                <a16:creationId xmlns:a16="http://schemas.microsoft.com/office/drawing/2014/main" id="{8F0A89D5-6190-7B43-B002-864A08F98DE0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82644" y="48514"/>
            <a:ext cx="8667750" cy="819150"/>
          </a:xfrm>
        </p:spPr>
        <p:txBody>
          <a:bodyPr/>
          <a:lstStyle/>
          <a:p>
            <a:pPr algn="ctr" eaLnBrk="1" hangingPunct="1"/>
            <a:r>
              <a:rPr lang="it-IT" altLang="it-IT" sz="3600" b="1" dirty="0">
                <a:solidFill>
                  <a:srgbClr val="FF3300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rPr>
              <a:t>Riconoscere un’equazione di I grado</a:t>
            </a:r>
          </a:p>
        </p:txBody>
      </p:sp>
      <p:sp>
        <p:nvSpPr>
          <p:cNvPr id="2" name="Segnaposto piè di pagina 1">
            <a:extLst>
              <a:ext uri="{FF2B5EF4-FFF2-40B4-BE49-F238E27FC236}">
                <a16:creationId xmlns:a16="http://schemas.microsoft.com/office/drawing/2014/main" id="{EF00FA91-09E5-8E4C-AF25-54D6673CFC2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68156" y="6124779"/>
            <a:ext cx="2399043" cy="457200"/>
          </a:xfrm>
        </p:spPr>
        <p:txBody>
          <a:bodyPr/>
          <a:lstStyle/>
          <a:p>
            <a:r>
              <a:rPr lang="it-IT" altLang="it-IT" dirty="0"/>
              <a:t>Daniela Valenti, 2020</a:t>
            </a:r>
          </a:p>
        </p:txBody>
      </p:sp>
      <p:sp>
        <p:nvSpPr>
          <p:cNvPr id="3" name="Segnaposto numero diapositiva 2">
            <a:extLst>
              <a:ext uri="{FF2B5EF4-FFF2-40B4-BE49-F238E27FC236}">
                <a16:creationId xmlns:a16="http://schemas.microsoft.com/office/drawing/2014/main" id="{879DB06C-AAD3-F447-A86D-63462C15D71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362831" y="6251275"/>
            <a:ext cx="504645" cy="457200"/>
          </a:xfrm>
        </p:spPr>
        <p:txBody>
          <a:bodyPr/>
          <a:lstStyle/>
          <a:p>
            <a:fld id="{39F5D3D4-1EF2-4D42-A828-5440BC6102A3}" type="slidenum">
              <a:rPr lang="it-IT" altLang="it-IT" smtClean="0"/>
              <a:pPr/>
              <a:t>19</a:t>
            </a:fld>
            <a:endParaRPr lang="it-IT" altLang="it-IT" dirty="0"/>
          </a:p>
        </p:txBody>
      </p:sp>
      <p:sp>
        <p:nvSpPr>
          <p:cNvPr id="10" name="Rettangolo 9">
            <a:extLst>
              <a:ext uri="{FF2B5EF4-FFF2-40B4-BE49-F238E27FC236}">
                <a16:creationId xmlns:a16="http://schemas.microsoft.com/office/drawing/2014/main" id="{DA5FD4BA-21B6-2942-992C-32CF45AD5262}"/>
              </a:ext>
            </a:extLst>
          </p:cNvPr>
          <p:cNvSpPr/>
          <p:nvPr/>
        </p:nvSpPr>
        <p:spPr>
          <a:xfrm>
            <a:off x="1986494" y="2031092"/>
            <a:ext cx="4620153" cy="80021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it-IT" b="1" dirty="0">
                <a:solidFill>
                  <a:srgbClr val="0000FF"/>
                </a:solidFill>
              </a:rPr>
              <a:t>6000 + 6</a:t>
            </a:r>
            <a:r>
              <a:rPr lang="it-IT" b="1" i="1" dirty="0">
                <a:solidFill>
                  <a:srgbClr val="0000FF"/>
                </a:solidFill>
              </a:rPr>
              <a:t>x </a:t>
            </a:r>
            <a:r>
              <a:rPr lang="it-IT" b="1" i="1" dirty="0">
                <a:solidFill>
                  <a:schemeClr val="accent4"/>
                </a:solidFill>
              </a:rPr>
              <a:t>=</a:t>
            </a:r>
            <a:r>
              <a:rPr lang="it-IT" b="1" i="1" dirty="0">
                <a:solidFill>
                  <a:srgbClr val="0000FF"/>
                </a:solidFill>
              </a:rPr>
              <a:t> </a:t>
            </a:r>
            <a:r>
              <a:rPr lang="it-IT" b="1" dirty="0">
                <a:solidFill>
                  <a:srgbClr val="FF0000"/>
                </a:solidFill>
              </a:rPr>
              <a:t>11000 + 2</a:t>
            </a:r>
            <a:r>
              <a:rPr lang="it-IT" b="1" i="1" dirty="0">
                <a:solidFill>
                  <a:srgbClr val="FF0000"/>
                </a:solidFill>
              </a:rPr>
              <a:t>x</a:t>
            </a:r>
          </a:p>
          <a:p>
            <a:pPr algn="ctr"/>
            <a:endParaRPr lang="it-IT" sz="1000" b="1" i="1" dirty="0">
              <a:solidFill>
                <a:srgbClr val="FF0000"/>
              </a:solidFill>
            </a:endParaRPr>
          </a:p>
        </p:txBody>
      </p:sp>
      <p:sp>
        <p:nvSpPr>
          <p:cNvPr id="9" name="Rettangolo 8">
            <a:extLst>
              <a:ext uri="{FF2B5EF4-FFF2-40B4-BE49-F238E27FC236}">
                <a16:creationId xmlns:a16="http://schemas.microsoft.com/office/drawing/2014/main" id="{2B3818DB-6F4C-DC41-9940-B70550EF50A9}"/>
              </a:ext>
            </a:extLst>
          </p:cNvPr>
          <p:cNvSpPr/>
          <p:nvPr/>
        </p:nvSpPr>
        <p:spPr>
          <a:xfrm>
            <a:off x="542390" y="813122"/>
            <a:ext cx="7982413" cy="1077218"/>
          </a:xfrm>
          <a:prstGeom prst="rect">
            <a:avLst/>
          </a:prstGeom>
          <a:solidFill>
            <a:srgbClr val="FFFFFF"/>
          </a:solidFill>
        </p:spPr>
        <p:txBody>
          <a:bodyPr wrap="square">
            <a:spAutoFit/>
          </a:bodyPr>
          <a:lstStyle/>
          <a:p>
            <a:r>
              <a:rPr lang="it-IT" sz="3200" b="1" dirty="0">
                <a:latin typeface="+mn-lt"/>
                <a:cs typeface="Arial" panose="020B0604020202020204" pitchFamily="34" charset="0"/>
              </a:rPr>
              <a:t>Un’equazione di I grado è un’uguaglianza fra due espressioni con particolari caratteristiche.</a:t>
            </a:r>
          </a:p>
        </p:txBody>
      </p:sp>
      <p:cxnSp>
        <p:nvCxnSpPr>
          <p:cNvPr id="20" name="Connettore 1 19">
            <a:extLst>
              <a:ext uri="{FF2B5EF4-FFF2-40B4-BE49-F238E27FC236}">
                <a16:creationId xmlns:a16="http://schemas.microsoft.com/office/drawing/2014/main" id="{5C7B558A-07FC-6C43-959F-A18F8CDAD105}"/>
              </a:ext>
            </a:extLst>
          </p:cNvPr>
          <p:cNvCxnSpPr>
            <a:cxnSpLocks/>
          </p:cNvCxnSpPr>
          <p:nvPr/>
        </p:nvCxnSpPr>
        <p:spPr bwMode="auto">
          <a:xfrm>
            <a:off x="1986494" y="2662267"/>
            <a:ext cx="1997677" cy="0"/>
          </a:xfrm>
          <a:prstGeom prst="line">
            <a:avLst/>
          </a:prstGeom>
          <a:solidFill>
            <a:schemeClr val="accent1"/>
          </a:solidFill>
          <a:ln w="28575" cap="flat" cmpd="sng" algn="ctr">
            <a:solidFill>
              <a:srgbClr val="0000FF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22" name="Connettore 1 21">
            <a:extLst>
              <a:ext uri="{FF2B5EF4-FFF2-40B4-BE49-F238E27FC236}">
                <a16:creationId xmlns:a16="http://schemas.microsoft.com/office/drawing/2014/main" id="{57374973-E63D-9641-A756-B9B5A20DDA38}"/>
              </a:ext>
            </a:extLst>
          </p:cNvPr>
          <p:cNvCxnSpPr>
            <a:cxnSpLocks/>
          </p:cNvCxnSpPr>
          <p:nvPr/>
        </p:nvCxnSpPr>
        <p:spPr bwMode="auto">
          <a:xfrm>
            <a:off x="4533599" y="2662267"/>
            <a:ext cx="1867201" cy="0"/>
          </a:xfrm>
          <a:prstGeom prst="line">
            <a:avLst/>
          </a:prstGeom>
          <a:solidFill>
            <a:schemeClr val="accent1"/>
          </a:solidFill>
          <a:ln w="28575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30" name="Connettore 1 29">
            <a:extLst>
              <a:ext uri="{FF2B5EF4-FFF2-40B4-BE49-F238E27FC236}">
                <a16:creationId xmlns:a16="http://schemas.microsoft.com/office/drawing/2014/main" id="{04E3AF9A-6D12-AA41-BC58-CF9E8B9F7861}"/>
              </a:ext>
            </a:extLst>
          </p:cNvPr>
          <p:cNvCxnSpPr>
            <a:cxnSpLocks/>
          </p:cNvCxnSpPr>
          <p:nvPr/>
        </p:nvCxnSpPr>
        <p:spPr bwMode="auto">
          <a:xfrm>
            <a:off x="2939143" y="2670404"/>
            <a:ext cx="1387928" cy="824621"/>
          </a:xfrm>
          <a:prstGeom prst="line">
            <a:avLst/>
          </a:prstGeom>
          <a:solidFill>
            <a:schemeClr val="accent1"/>
          </a:solidFill>
          <a:ln w="28575" cap="flat" cmpd="sng" algn="ctr">
            <a:solidFill>
              <a:srgbClr val="0000FF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33" name="Connettore 1 32">
            <a:extLst>
              <a:ext uri="{FF2B5EF4-FFF2-40B4-BE49-F238E27FC236}">
                <a16:creationId xmlns:a16="http://schemas.microsoft.com/office/drawing/2014/main" id="{5B269E92-42BD-764A-911D-88E9B3D19499}"/>
              </a:ext>
            </a:extLst>
          </p:cNvPr>
          <p:cNvCxnSpPr>
            <a:cxnSpLocks/>
          </p:cNvCxnSpPr>
          <p:nvPr/>
        </p:nvCxnSpPr>
        <p:spPr bwMode="auto">
          <a:xfrm flipV="1">
            <a:off x="4327071" y="2662267"/>
            <a:ext cx="1342209" cy="832758"/>
          </a:xfrm>
          <a:prstGeom prst="line">
            <a:avLst/>
          </a:prstGeom>
          <a:solidFill>
            <a:schemeClr val="accent1"/>
          </a:solidFill>
          <a:ln w="28575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35" name="CasellaDiTesto 34">
            <a:extLst>
              <a:ext uri="{FF2B5EF4-FFF2-40B4-BE49-F238E27FC236}">
                <a16:creationId xmlns:a16="http://schemas.microsoft.com/office/drawing/2014/main" id="{C8D8C618-30F4-864A-AD45-D24D94EBD8A6}"/>
              </a:ext>
            </a:extLst>
          </p:cNvPr>
          <p:cNvSpPr txBox="1"/>
          <p:nvPr/>
        </p:nvSpPr>
        <p:spPr>
          <a:xfrm>
            <a:off x="165570" y="4330175"/>
            <a:ext cx="8701906" cy="1077218"/>
          </a:xfrm>
          <a:prstGeom prst="rect">
            <a:avLst/>
          </a:prstGeom>
          <a:solidFill>
            <a:srgbClr val="FFF9EA"/>
          </a:solidFill>
          <a:ln w="28575"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pPr marL="311150" indent="-273050">
              <a:buFont typeface="Arial" panose="020B0604020202020204" pitchFamily="34" charset="0"/>
              <a:buChar char="•"/>
            </a:pPr>
            <a:r>
              <a:rPr lang="it-IT" sz="3200" b="1" dirty="0">
                <a:solidFill>
                  <a:srgbClr val="0000FF"/>
                </a:solidFill>
                <a:latin typeface="+mn-lt"/>
              </a:rPr>
              <a:t>L’uguaglianza è vera solo se sostituisco alla lettera un numero detto SOLUZIONE dell’equazione.</a:t>
            </a:r>
          </a:p>
        </p:txBody>
      </p:sp>
      <p:sp>
        <p:nvSpPr>
          <p:cNvPr id="37" name="CasellaDiTesto 36">
            <a:extLst>
              <a:ext uri="{FF2B5EF4-FFF2-40B4-BE49-F238E27FC236}">
                <a16:creationId xmlns:a16="http://schemas.microsoft.com/office/drawing/2014/main" id="{9C03D2AA-B57B-CF4D-B1A3-0B771EBE66D5}"/>
              </a:ext>
            </a:extLst>
          </p:cNvPr>
          <p:cNvSpPr txBox="1"/>
          <p:nvPr/>
        </p:nvSpPr>
        <p:spPr>
          <a:xfrm>
            <a:off x="1147311" y="3078646"/>
            <a:ext cx="6772570" cy="1077218"/>
          </a:xfrm>
          <a:prstGeom prst="rect">
            <a:avLst/>
          </a:prstGeom>
          <a:solidFill>
            <a:srgbClr val="FFFFFF"/>
          </a:solidFill>
          <a:ln w="28575">
            <a:solidFill>
              <a:srgbClr val="FFC000"/>
            </a:solidFill>
          </a:ln>
        </p:spPr>
        <p:txBody>
          <a:bodyPr wrap="square" rtlCol="0">
            <a:spAutoFit/>
          </a:bodyPr>
          <a:lstStyle/>
          <a:p>
            <a:pPr marL="273050" indent="-254000">
              <a:buFont typeface="Arial" panose="020B0604020202020204" pitchFamily="34" charset="0"/>
              <a:buChar char="•"/>
            </a:pPr>
            <a:r>
              <a:rPr lang="it-IT" sz="3200" b="1" dirty="0">
                <a:solidFill>
                  <a:schemeClr val="accent4"/>
                </a:solidFill>
                <a:latin typeface="Arial Narrow" panose="020B0604020202020204" pitchFamily="34" charset="0"/>
                <a:cs typeface="Arial Narrow" panose="020B0604020202020204" pitchFamily="34" charset="0"/>
              </a:rPr>
              <a:t>Le espressioni sono polinomi di I grado con un lettera, che spesso è </a:t>
            </a:r>
            <a:r>
              <a:rPr lang="it-IT" sz="3200" b="1" i="1" dirty="0">
                <a:solidFill>
                  <a:schemeClr val="accent4"/>
                </a:solidFill>
                <a:cs typeface="Times New Roman" panose="02020603050405020304" pitchFamily="18" charset="0"/>
              </a:rPr>
              <a:t>x.</a:t>
            </a:r>
          </a:p>
        </p:txBody>
      </p:sp>
    </p:spTree>
    <p:extLst>
      <p:ext uri="{BB962C8B-B14F-4D97-AF65-F5344CB8AC3E}">
        <p14:creationId xmlns:p14="http://schemas.microsoft.com/office/powerpoint/2010/main" val="3020331217"/>
      </p:ext>
    </p:extLst>
  </p:cSld>
  <p:clrMapOvr>
    <a:masterClrMapping/>
  </p:clrMapOvr>
  <p:transition/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>
            <a:extLst>
              <a:ext uri="{FF2B5EF4-FFF2-40B4-BE49-F238E27FC236}">
                <a16:creationId xmlns:a16="http://schemas.microsoft.com/office/drawing/2014/main" id="{8F0A89D5-6190-7B43-B002-864A08F98DE0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99725" y="200047"/>
            <a:ext cx="8667750" cy="819150"/>
          </a:xfrm>
        </p:spPr>
        <p:txBody>
          <a:bodyPr/>
          <a:lstStyle/>
          <a:p>
            <a:pPr algn="ctr" eaLnBrk="1" hangingPunct="1"/>
            <a:r>
              <a:rPr lang="it-IT" altLang="it-IT" sz="3600" b="1" dirty="0">
                <a:solidFill>
                  <a:srgbClr val="FF3300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rPr>
              <a:t>Vocabolario matematico</a:t>
            </a:r>
          </a:p>
        </p:txBody>
      </p:sp>
      <p:sp>
        <p:nvSpPr>
          <p:cNvPr id="2" name="Segnaposto piè di pagina 1">
            <a:extLst>
              <a:ext uri="{FF2B5EF4-FFF2-40B4-BE49-F238E27FC236}">
                <a16:creationId xmlns:a16="http://schemas.microsoft.com/office/drawing/2014/main" id="{EF00FA91-09E5-8E4C-AF25-54D6673CFC2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-331552" y="6455449"/>
            <a:ext cx="2399043" cy="457200"/>
          </a:xfrm>
        </p:spPr>
        <p:txBody>
          <a:bodyPr/>
          <a:lstStyle/>
          <a:p>
            <a:r>
              <a:rPr lang="it-IT" altLang="it-IT" dirty="0"/>
              <a:t>Daniela Valenti, 2020</a:t>
            </a:r>
          </a:p>
        </p:txBody>
      </p:sp>
      <p:sp>
        <p:nvSpPr>
          <p:cNvPr id="3" name="Segnaposto numero diapositiva 2">
            <a:extLst>
              <a:ext uri="{FF2B5EF4-FFF2-40B4-BE49-F238E27FC236}">
                <a16:creationId xmlns:a16="http://schemas.microsoft.com/office/drawing/2014/main" id="{879DB06C-AAD3-F447-A86D-63462C15D71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362831" y="6251275"/>
            <a:ext cx="504645" cy="457200"/>
          </a:xfrm>
        </p:spPr>
        <p:txBody>
          <a:bodyPr/>
          <a:lstStyle/>
          <a:p>
            <a:fld id="{39F5D3D4-1EF2-4D42-A828-5440BC6102A3}" type="slidenum">
              <a:rPr lang="it-IT" altLang="it-IT" smtClean="0"/>
              <a:pPr/>
              <a:t>20</a:t>
            </a:fld>
            <a:endParaRPr lang="it-IT" altLang="it-IT" dirty="0"/>
          </a:p>
        </p:txBody>
      </p:sp>
      <p:pic>
        <p:nvPicPr>
          <p:cNvPr id="7" name="Immagine 6">
            <a:extLst>
              <a:ext uri="{FF2B5EF4-FFF2-40B4-BE49-F238E27FC236}">
                <a16:creationId xmlns:a16="http://schemas.microsoft.com/office/drawing/2014/main" id="{750D6B14-3F7F-2648-9BD3-9860D9012CE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99786" y="1983385"/>
            <a:ext cx="6667628" cy="4267890"/>
          </a:xfrm>
          <a:prstGeom prst="rect">
            <a:avLst/>
          </a:prstGeom>
        </p:spPr>
      </p:pic>
      <p:sp>
        <p:nvSpPr>
          <p:cNvPr id="9" name="CasellaDiTesto 8">
            <a:extLst>
              <a:ext uri="{FF2B5EF4-FFF2-40B4-BE49-F238E27FC236}">
                <a16:creationId xmlns:a16="http://schemas.microsoft.com/office/drawing/2014/main" id="{9D2263E4-0657-134A-B61C-FA9AAF388E38}"/>
              </a:ext>
            </a:extLst>
          </p:cNvPr>
          <p:cNvSpPr txBox="1"/>
          <p:nvPr/>
        </p:nvSpPr>
        <p:spPr>
          <a:xfrm>
            <a:off x="338874" y="1130560"/>
            <a:ext cx="333875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2800" b="1" dirty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NUOVO ESEMPIO</a:t>
            </a:r>
          </a:p>
        </p:txBody>
      </p:sp>
      <p:pic>
        <p:nvPicPr>
          <p:cNvPr id="13" name="Immagine 12">
            <a:extLst>
              <a:ext uri="{FF2B5EF4-FFF2-40B4-BE49-F238E27FC236}">
                <a16:creationId xmlns:a16="http://schemas.microsoft.com/office/drawing/2014/main" id="{2217E1D5-5F0A-FF42-B6B2-4BF2B811F81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77631" y="1013371"/>
            <a:ext cx="2590800" cy="6731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48961559"/>
      </p:ext>
    </p:extLst>
  </p:cSld>
  <p:clrMapOvr>
    <a:masterClrMapping/>
  </p:clrMapOvr>
  <p:transition/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>
            <a:extLst>
              <a:ext uri="{FF2B5EF4-FFF2-40B4-BE49-F238E27FC236}">
                <a16:creationId xmlns:a16="http://schemas.microsoft.com/office/drawing/2014/main" id="{8F0A89D5-6190-7B43-B002-864A08F98DE0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99726" y="339195"/>
            <a:ext cx="8667750" cy="819150"/>
          </a:xfrm>
        </p:spPr>
        <p:txBody>
          <a:bodyPr/>
          <a:lstStyle/>
          <a:p>
            <a:pPr algn="ctr" eaLnBrk="1" hangingPunct="1"/>
            <a:r>
              <a:rPr lang="it-IT" altLang="it-IT" sz="3600" b="1" dirty="0">
                <a:solidFill>
                  <a:srgbClr val="FF3300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rPr>
              <a:t>Confrontare equazioni</a:t>
            </a:r>
          </a:p>
        </p:txBody>
      </p:sp>
      <p:sp>
        <p:nvSpPr>
          <p:cNvPr id="2" name="Segnaposto piè di pagina 1">
            <a:extLst>
              <a:ext uri="{FF2B5EF4-FFF2-40B4-BE49-F238E27FC236}">
                <a16:creationId xmlns:a16="http://schemas.microsoft.com/office/drawing/2014/main" id="{EF00FA91-09E5-8E4C-AF25-54D6673CFC2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-102493" y="6420247"/>
            <a:ext cx="2399043" cy="457200"/>
          </a:xfrm>
        </p:spPr>
        <p:txBody>
          <a:bodyPr/>
          <a:lstStyle/>
          <a:p>
            <a:r>
              <a:rPr lang="it-IT" altLang="it-IT" dirty="0"/>
              <a:t>Daniela Valenti, 2020</a:t>
            </a:r>
          </a:p>
        </p:txBody>
      </p:sp>
      <p:sp>
        <p:nvSpPr>
          <p:cNvPr id="3" name="Segnaposto numero diapositiva 2">
            <a:extLst>
              <a:ext uri="{FF2B5EF4-FFF2-40B4-BE49-F238E27FC236}">
                <a16:creationId xmlns:a16="http://schemas.microsoft.com/office/drawing/2014/main" id="{879DB06C-AAD3-F447-A86D-63462C15D71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362831" y="6400799"/>
            <a:ext cx="504645" cy="307675"/>
          </a:xfrm>
        </p:spPr>
        <p:txBody>
          <a:bodyPr/>
          <a:lstStyle/>
          <a:p>
            <a:fld id="{39F5D3D4-1EF2-4D42-A828-5440BC6102A3}" type="slidenum">
              <a:rPr lang="it-IT" altLang="it-IT" smtClean="0"/>
              <a:pPr/>
              <a:t>21</a:t>
            </a:fld>
            <a:endParaRPr lang="it-IT" altLang="it-IT" dirty="0"/>
          </a:p>
        </p:txBody>
      </p:sp>
      <p:sp>
        <p:nvSpPr>
          <p:cNvPr id="6" name="CasellaDiTesto 5">
            <a:extLst>
              <a:ext uri="{FF2B5EF4-FFF2-40B4-BE49-F238E27FC236}">
                <a16:creationId xmlns:a16="http://schemas.microsoft.com/office/drawing/2014/main" id="{4A0E77E7-F95B-6E4A-9867-3A6DCB3A0A07}"/>
              </a:ext>
            </a:extLst>
          </p:cNvPr>
          <p:cNvSpPr txBox="1"/>
          <p:nvPr/>
        </p:nvSpPr>
        <p:spPr>
          <a:xfrm>
            <a:off x="2366793" y="1191151"/>
            <a:ext cx="433361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2800" b="1" dirty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Tre esempi di equazione</a:t>
            </a:r>
          </a:p>
        </p:txBody>
      </p:sp>
      <p:sp>
        <p:nvSpPr>
          <p:cNvPr id="8" name="CasellaDiTesto 7">
            <a:extLst>
              <a:ext uri="{FF2B5EF4-FFF2-40B4-BE49-F238E27FC236}">
                <a16:creationId xmlns:a16="http://schemas.microsoft.com/office/drawing/2014/main" id="{81DAC022-2EBB-8240-9D26-32372CA318C8}"/>
              </a:ext>
            </a:extLst>
          </p:cNvPr>
          <p:cNvSpPr txBox="1"/>
          <p:nvPr/>
        </p:nvSpPr>
        <p:spPr>
          <a:xfrm>
            <a:off x="251292" y="2659928"/>
            <a:ext cx="7905631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2800" b="1" dirty="0">
                <a:latin typeface="Arial" panose="020B0604020202020204" pitchFamily="34" charset="0"/>
                <a:cs typeface="Arial" panose="020B0604020202020204" pitchFamily="34" charset="0"/>
              </a:rPr>
              <a:t>La prima equazione è la più semplice: mostra direttamente la </a:t>
            </a:r>
            <a:r>
              <a:rPr lang="it-IT" sz="28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soluzione 2</a:t>
            </a:r>
            <a:r>
              <a:rPr lang="it-IT" sz="2800" b="1" dirty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r>
              <a:rPr lang="it-IT" sz="2800" b="1" dirty="0">
                <a:latin typeface="Arial" panose="020B0604020202020204" pitchFamily="34" charset="0"/>
                <a:cs typeface="Arial" panose="020B0604020202020204" pitchFamily="34" charset="0"/>
              </a:rPr>
              <a:t>Ecco come ho ottenuto le altre due:</a:t>
            </a:r>
          </a:p>
        </p:txBody>
      </p:sp>
      <p:pic>
        <p:nvPicPr>
          <p:cNvPr id="14" name="Immagine 13">
            <a:extLst>
              <a:ext uri="{FF2B5EF4-FFF2-40B4-BE49-F238E27FC236}">
                <a16:creationId xmlns:a16="http://schemas.microsoft.com/office/drawing/2014/main" id="{C88B9B8C-A901-D543-B0F6-706992ABD97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0793" y="3990869"/>
            <a:ext cx="1174295" cy="966192"/>
          </a:xfrm>
          <a:prstGeom prst="rect">
            <a:avLst/>
          </a:prstGeom>
        </p:spPr>
      </p:pic>
      <p:pic>
        <p:nvPicPr>
          <p:cNvPr id="18" name="Immagine 17">
            <a:extLst>
              <a:ext uri="{FF2B5EF4-FFF2-40B4-BE49-F238E27FC236}">
                <a16:creationId xmlns:a16="http://schemas.microsoft.com/office/drawing/2014/main" id="{891B00E8-7D11-1549-9524-C3DA837A3D6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82601" y="4036429"/>
            <a:ext cx="1607208" cy="875073"/>
          </a:xfrm>
          <a:prstGeom prst="rect">
            <a:avLst/>
          </a:prstGeom>
        </p:spPr>
      </p:pic>
      <p:sp>
        <p:nvSpPr>
          <p:cNvPr id="19" name="Pentagono 18">
            <a:extLst>
              <a:ext uri="{FF2B5EF4-FFF2-40B4-BE49-F238E27FC236}">
                <a16:creationId xmlns:a16="http://schemas.microsoft.com/office/drawing/2014/main" id="{3F7A0042-A0BD-774E-82F1-490BD66C0F76}"/>
              </a:ext>
            </a:extLst>
          </p:cNvPr>
          <p:cNvSpPr/>
          <p:nvPr/>
        </p:nvSpPr>
        <p:spPr bwMode="auto">
          <a:xfrm>
            <a:off x="1301679" y="4073599"/>
            <a:ext cx="1989742" cy="760008"/>
          </a:xfrm>
          <a:prstGeom prst="homePlate">
            <a:avLst/>
          </a:prstGeom>
          <a:solidFill>
            <a:srgbClr val="FFF9EA"/>
          </a:solidFill>
          <a:ln w="28575" cap="flat" cmpd="sng" algn="ctr">
            <a:solidFill>
              <a:srgbClr val="0000FF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r>
              <a:rPr kumimoji="0" lang="it-IT" sz="2000" b="1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 Narrow" panose="020B0604020202020204" pitchFamily="34" charset="0"/>
                <a:cs typeface="Arial Narrow" panose="020B0604020202020204" pitchFamily="34" charset="0"/>
              </a:rPr>
              <a:t>Moltiplico </a:t>
            </a:r>
            <a:r>
              <a:rPr lang="it-IT" sz="2000" b="1" dirty="0">
                <a:latin typeface="Arial Narrow" panose="020B0604020202020204" pitchFamily="34" charset="0"/>
                <a:cs typeface="Arial Narrow" panose="020B0604020202020204" pitchFamily="34" charset="0"/>
              </a:rPr>
              <a:t>per </a:t>
            </a:r>
            <a:r>
              <a:rPr lang="it-IT" sz="2400" b="1" dirty="0">
                <a:solidFill>
                  <a:srgbClr val="0000FF"/>
                </a:solidFill>
                <a:latin typeface="Arial Narrow" panose="020B0604020202020204" pitchFamily="34" charset="0"/>
                <a:cs typeface="Arial Narrow" panose="020B0604020202020204" pitchFamily="34" charset="0"/>
              </a:rPr>
              <a:t>6</a:t>
            </a:r>
            <a:r>
              <a:rPr lang="it-IT" sz="2000" b="1" dirty="0">
                <a:latin typeface="Arial Narrow" panose="020B0604020202020204" pitchFamily="34" charset="0"/>
                <a:cs typeface="Arial Narrow" panose="020B0604020202020204" pitchFamily="34" charset="0"/>
              </a:rPr>
              <a:t> </a:t>
            </a:r>
          </a:p>
          <a:p>
            <a:r>
              <a:rPr kumimoji="0" lang="it-IT" sz="2000" b="1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 Narrow" panose="020B0604020202020204" pitchFamily="34" charset="0"/>
                <a:cs typeface="Arial Narrow" panose="020B0604020202020204" pitchFamily="34" charset="0"/>
              </a:rPr>
              <a:t>i due </a:t>
            </a:r>
            <a:r>
              <a:rPr lang="it-IT" sz="2000" b="1" dirty="0">
                <a:latin typeface="Arial Narrow" panose="020B0604020202020204" pitchFamily="34" charset="0"/>
                <a:cs typeface="Arial Narrow" panose="020B0604020202020204" pitchFamily="34" charset="0"/>
              </a:rPr>
              <a:t>membri</a:t>
            </a:r>
            <a:endParaRPr kumimoji="0" lang="it-IT" sz="2000" b="1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 Narrow" panose="020B0604020202020204" pitchFamily="34" charset="0"/>
              <a:cs typeface="Arial Narrow" panose="020B0604020202020204" pitchFamily="34" charset="0"/>
            </a:endParaRPr>
          </a:p>
        </p:txBody>
      </p:sp>
      <p:sp>
        <p:nvSpPr>
          <p:cNvPr id="21" name="Pentagono 20">
            <a:extLst>
              <a:ext uri="{FF2B5EF4-FFF2-40B4-BE49-F238E27FC236}">
                <a16:creationId xmlns:a16="http://schemas.microsoft.com/office/drawing/2014/main" id="{0CD46E06-6FBD-0B48-B612-90CFF40B7DC7}"/>
              </a:ext>
            </a:extLst>
          </p:cNvPr>
          <p:cNvSpPr/>
          <p:nvPr/>
        </p:nvSpPr>
        <p:spPr bwMode="auto">
          <a:xfrm>
            <a:off x="4889809" y="4149287"/>
            <a:ext cx="1902292" cy="714009"/>
          </a:xfrm>
          <a:prstGeom prst="homePlate">
            <a:avLst/>
          </a:prstGeom>
          <a:solidFill>
            <a:srgbClr val="FFF9EA"/>
          </a:solidFill>
          <a:ln w="28575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it-IT" sz="2000" b="1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 Narrow" panose="020B0604020202020204" pitchFamily="34" charset="0"/>
                <a:cs typeface="Arial Narrow" panose="020B0604020202020204" pitchFamily="34" charset="0"/>
              </a:rPr>
              <a:t>Sottraggo </a:t>
            </a:r>
            <a:r>
              <a:rPr kumimoji="0" lang="it-IT" sz="2400" b="1" u="none" strike="noStrike" cap="none" normalizeH="0" baseline="0" dirty="0">
                <a:ln>
                  <a:noFill/>
                </a:ln>
                <a:solidFill>
                  <a:srgbClr val="FF0000"/>
                </a:solidFill>
                <a:effectLst/>
                <a:latin typeface="Arial Narrow" panose="020B0604020202020204" pitchFamily="34" charset="0"/>
                <a:cs typeface="Arial Narrow" panose="020B0604020202020204" pitchFamily="34" charset="0"/>
              </a:rPr>
              <a:t>4</a:t>
            </a:r>
            <a:r>
              <a:rPr kumimoji="0" lang="it-IT" sz="2400" b="1" i="1" u="none" strike="noStrike" cap="none" normalizeH="0" baseline="0" dirty="0">
                <a:ln>
                  <a:noFill/>
                </a:ln>
                <a:solidFill>
                  <a:srgbClr val="FF0000"/>
                </a:solidFill>
                <a:effectLst/>
                <a:cs typeface="Times New Roman" panose="02020603050405020304" pitchFamily="18" charset="0"/>
              </a:rPr>
              <a:t>x</a:t>
            </a:r>
            <a:r>
              <a:rPr kumimoji="0" lang="it-IT" sz="2000" b="1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 Narrow" panose="020B0604020202020204" pitchFamily="34" charset="0"/>
                <a:cs typeface="Arial Narrow" panose="020B0604020202020204" pitchFamily="34" charset="0"/>
              </a:rPr>
              <a:t> ai </a:t>
            </a:r>
          </a:p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it-IT" sz="2000" b="1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 Narrow" panose="020B0604020202020204" pitchFamily="34" charset="0"/>
                <a:cs typeface="Arial Narrow" panose="020B0604020202020204" pitchFamily="34" charset="0"/>
              </a:rPr>
              <a:t>due </a:t>
            </a:r>
            <a:r>
              <a:rPr lang="it-IT" sz="2000" b="1" dirty="0">
                <a:latin typeface="Arial Narrow" panose="020B0604020202020204" pitchFamily="34" charset="0"/>
                <a:cs typeface="Arial Narrow" panose="020B0604020202020204" pitchFamily="34" charset="0"/>
              </a:rPr>
              <a:t>membri</a:t>
            </a:r>
            <a:endParaRPr kumimoji="0" lang="it-IT" sz="2000" b="1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 Narrow" panose="020B0604020202020204" pitchFamily="34" charset="0"/>
              <a:cs typeface="Arial Narrow" panose="020B0604020202020204" pitchFamily="34" charset="0"/>
            </a:endParaRPr>
          </a:p>
        </p:txBody>
      </p:sp>
      <p:sp>
        <p:nvSpPr>
          <p:cNvPr id="23" name="CasellaDiTesto 22">
            <a:extLst>
              <a:ext uri="{FF2B5EF4-FFF2-40B4-BE49-F238E27FC236}">
                <a16:creationId xmlns:a16="http://schemas.microsoft.com/office/drawing/2014/main" id="{78091A56-5A00-6D4B-ADBE-97B49F34DCBD}"/>
              </a:ext>
            </a:extLst>
          </p:cNvPr>
          <p:cNvSpPr txBox="1"/>
          <p:nvPr/>
        </p:nvSpPr>
        <p:spPr>
          <a:xfrm>
            <a:off x="80793" y="5017620"/>
            <a:ext cx="2572049" cy="1200329"/>
          </a:xfrm>
          <a:prstGeom prst="rect">
            <a:avLst/>
          </a:prstGeom>
          <a:solidFill>
            <a:srgbClr val="FFF9EA"/>
          </a:solidFill>
        </p:spPr>
        <p:txBody>
          <a:bodyPr wrap="square" rtlCol="0">
            <a:spAutoFit/>
          </a:bodyPr>
          <a:lstStyle/>
          <a:p>
            <a:pPr algn="ctr"/>
            <a:r>
              <a:rPr lang="it-IT" sz="2400" b="1" dirty="0">
                <a:solidFill>
                  <a:srgbClr val="0000FF"/>
                </a:solidFill>
                <a:latin typeface="+mn-lt"/>
              </a:rPr>
              <a:t>Anche le ultime due equazioni hanno </a:t>
            </a:r>
            <a:r>
              <a:rPr lang="it-IT" sz="2400" b="1" dirty="0">
                <a:solidFill>
                  <a:srgbClr val="FF0000"/>
                </a:solidFill>
                <a:latin typeface="+mn-lt"/>
              </a:rPr>
              <a:t>soluzione</a:t>
            </a:r>
            <a:r>
              <a:rPr lang="it-IT" sz="2400" b="1" dirty="0">
                <a:solidFill>
                  <a:srgbClr val="0000FF"/>
                </a:solidFill>
                <a:latin typeface="+mn-lt"/>
              </a:rPr>
              <a:t> </a:t>
            </a:r>
            <a:r>
              <a:rPr lang="it-IT" sz="2400" b="1" dirty="0">
                <a:solidFill>
                  <a:srgbClr val="FF0000"/>
                </a:solidFill>
                <a:latin typeface="+mn-lt"/>
              </a:rPr>
              <a:t>2</a:t>
            </a:r>
          </a:p>
        </p:txBody>
      </p:sp>
      <p:pic>
        <p:nvPicPr>
          <p:cNvPr id="28" name="Immagine 27">
            <a:extLst>
              <a:ext uri="{FF2B5EF4-FFF2-40B4-BE49-F238E27FC236}">
                <a16:creationId xmlns:a16="http://schemas.microsoft.com/office/drawing/2014/main" id="{53502385-4BE3-4145-B652-1F32313598A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353503" y="4987427"/>
            <a:ext cx="1701210" cy="641440"/>
          </a:xfrm>
          <a:prstGeom prst="rect">
            <a:avLst/>
          </a:prstGeom>
        </p:spPr>
      </p:pic>
      <p:pic>
        <p:nvPicPr>
          <p:cNvPr id="35" name="Immagine 34">
            <a:extLst>
              <a:ext uri="{FF2B5EF4-FFF2-40B4-BE49-F238E27FC236}">
                <a16:creationId xmlns:a16="http://schemas.microsoft.com/office/drawing/2014/main" id="{B3007C52-F549-064A-870D-224264AE3A20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792101" y="4073599"/>
            <a:ext cx="2190534" cy="913828"/>
          </a:xfrm>
          <a:prstGeom prst="rect">
            <a:avLst/>
          </a:prstGeom>
        </p:spPr>
      </p:pic>
      <p:pic>
        <p:nvPicPr>
          <p:cNvPr id="37" name="Immagine 36">
            <a:extLst>
              <a:ext uri="{FF2B5EF4-FFF2-40B4-BE49-F238E27FC236}">
                <a16:creationId xmlns:a16="http://schemas.microsoft.com/office/drawing/2014/main" id="{39344278-98A7-E04A-8C8E-F73FB0EC93B7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223674" y="1836178"/>
            <a:ext cx="6606114" cy="858335"/>
          </a:xfrm>
          <a:prstGeom prst="rect">
            <a:avLst/>
          </a:prstGeom>
        </p:spPr>
      </p:pic>
      <p:pic>
        <p:nvPicPr>
          <p:cNvPr id="39" name="Immagine 38">
            <a:extLst>
              <a:ext uri="{FF2B5EF4-FFF2-40B4-BE49-F238E27FC236}">
                <a16:creationId xmlns:a16="http://schemas.microsoft.com/office/drawing/2014/main" id="{D3FDF9B1-5EDE-254C-88EC-9E2918752A67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285379" y="5078304"/>
            <a:ext cx="2730500" cy="698500"/>
          </a:xfrm>
          <a:prstGeom prst="rect">
            <a:avLst/>
          </a:prstGeom>
        </p:spPr>
      </p:pic>
      <p:sp>
        <p:nvSpPr>
          <p:cNvPr id="41" name="Ovale 40">
            <a:extLst>
              <a:ext uri="{FF2B5EF4-FFF2-40B4-BE49-F238E27FC236}">
                <a16:creationId xmlns:a16="http://schemas.microsoft.com/office/drawing/2014/main" id="{F3F09A30-BD59-764D-ACDC-C0B46E4E7E99}"/>
              </a:ext>
            </a:extLst>
          </p:cNvPr>
          <p:cNvSpPr/>
          <p:nvPr/>
        </p:nvSpPr>
        <p:spPr bwMode="auto">
          <a:xfrm>
            <a:off x="4105631" y="5540163"/>
            <a:ext cx="2804410" cy="746153"/>
          </a:xfrm>
          <a:prstGeom prst="ellipse">
            <a:avLst/>
          </a:prstGeom>
          <a:solidFill>
            <a:srgbClr val="FFF9EA"/>
          </a:solidFill>
          <a:ln w="28575" cap="flat" cmpd="sng" algn="ctr">
            <a:solidFill>
              <a:srgbClr val="FFC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it-IT" sz="24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+mn-lt"/>
              </a:rPr>
              <a:t>Uguaglianze vere</a:t>
            </a:r>
          </a:p>
        </p:txBody>
      </p:sp>
    </p:spTree>
    <p:extLst>
      <p:ext uri="{BB962C8B-B14F-4D97-AF65-F5344CB8AC3E}">
        <p14:creationId xmlns:p14="http://schemas.microsoft.com/office/powerpoint/2010/main" val="2810039771"/>
      </p:ext>
    </p:extLst>
  </p:cSld>
  <p:clrMapOvr>
    <a:masterClrMapping/>
  </p:clrMapOvr>
  <p:transition/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>
            <a:extLst>
              <a:ext uri="{FF2B5EF4-FFF2-40B4-BE49-F238E27FC236}">
                <a16:creationId xmlns:a16="http://schemas.microsoft.com/office/drawing/2014/main" id="{8F0A89D5-6190-7B43-B002-864A08F98DE0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99726" y="339195"/>
            <a:ext cx="8667750" cy="819150"/>
          </a:xfrm>
        </p:spPr>
        <p:txBody>
          <a:bodyPr/>
          <a:lstStyle/>
          <a:p>
            <a:pPr algn="ctr" eaLnBrk="1" hangingPunct="1"/>
            <a:r>
              <a:rPr lang="it-IT" altLang="it-IT" sz="3600" b="1" dirty="0">
                <a:solidFill>
                  <a:srgbClr val="FF3300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rPr>
              <a:t>Equazioni equivalenti</a:t>
            </a:r>
          </a:p>
        </p:txBody>
      </p:sp>
      <p:sp>
        <p:nvSpPr>
          <p:cNvPr id="2" name="Segnaposto piè di pagina 1">
            <a:extLst>
              <a:ext uri="{FF2B5EF4-FFF2-40B4-BE49-F238E27FC236}">
                <a16:creationId xmlns:a16="http://schemas.microsoft.com/office/drawing/2014/main" id="{EF00FA91-09E5-8E4C-AF25-54D6673CFC2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-102493" y="6420247"/>
            <a:ext cx="2399043" cy="457200"/>
          </a:xfrm>
        </p:spPr>
        <p:txBody>
          <a:bodyPr/>
          <a:lstStyle/>
          <a:p>
            <a:r>
              <a:rPr lang="it-IT" altLang="it-IT" dirty="0"/>
              <a:t>Daniela Valenti, 2020</a:t>
            </a:r>
          </a:p>
        </p:txBody>
      </p:sp>
      <p:sp>
        <p:nvSpPr>
          <p:cNvPr id="3" name="Segnaposto numero diapositiva 2">
            <a:extLst>
              <a:ext uri="{FF2B5EF4-FFF2-40B4-BE49-F238E27FC236}">
                <a16:creationId xmlns:a16="http://schemas.microsoft.com/office/drawing/2014/main" id="{879DB06C-AAD3-F447-A86D-63462C15D71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362831" y="6400799"/>
            <a:ext cx="504645" cy="307675"/>
          </a:xfrm>
        </p:spPr>
        <p:txBody>
          <a:bodyPr/>
          <a:lstStyle/>
          <a:p>
            <a:fld id="{39F5D3D4-1EF2-4D42-A828-5440BC6102A3}" type="slidenum">
              <a:rPr lang="it-IT" altLang="it-IT" smtClean="0"/>
              <a:pPr/>
              <a:t>22</a:t>
            </a:fld>
            <a:endParaRPr lang="it-IT" altLang="it-IT" dirty="0"/>
          </a:p>
        </p:txBody>
      </p:sp>
      <p:sp>
        <p:nvSpPr>
          <p:cNvPr id="6" name="CasellaDiTesto 5">
            <a:extLst>
              <a:ext uri="{FF2B5EF4-FFF2-40B4-BE49-F238E27FC236}">
                <a16:creationId xmlns:a16="http://schemas.microsoft.com/office/drawing/2014/main" id="{4A0E77E7-F95B-6E4A-9867-3A6DCB3A0A07}"/>
              </a:ext>
            </a:extLst>
          </p:cNvPr>
          <p:cNvSpPr txBox="1"/>
          <p:nvPr/>
        </p:nvSpPr>
        <p:spPr>
          <a:xfrm>
            <a:off x="1097028" y="2265803"/>
            <a:ext cx="638187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2800" b="1" dirty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Tre esempi di equazioni equivalenti</a:t>
            </a:r>
          </a:p>
        </p:txBody>
      </p:sp>
      <p:pic>
        <p:nvPicPr>
          <p:cNvPr id="37" name="Immagine 36">
            <a:extLst>
              <a:ext uri="{FF2B5EF4-FFF2-40B4-BE49-F238E27FC236}">
                <a16:creationId xmlns:a16="http://schemas.microsoft.com/office/drawing/2014/main" id="{39344278-98A7-E04A-8C8E-F73FB0EC93B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97028" y="2873351"/>
            <a:ext cx="6606114" cy="858335"/>
          </a:xfrm>
          <a:prstGeom prst="rect">
            <a:avLst/>
          </a:prstGeom>
        </p:spPr>
      </p:pic>
      <p:sp>
        <p:nvSpPr>
          <p:cNvPr id="5" name="CasellaDiTesto 4">
            <a:extLst>
              <a:ext uri="{FF2B5EF4-FFF2-40B4-BE49-F238E27FC236}">
                <a16:creationId xmlns:a16="http://schemas.microsoft.com/office/drawing/2014/main" id="{141065F5-4A0A-294F-BB37-6382BBF6A569}"/>
              </a:ext>
            </a:extLst>
          </p:cNvPr>
          <p:cNvSpPr txBox="1"/>
          <p:nvPr/>
        </p:nvSpPr>
        <p:spPr>
          <a:xfrm>
            <a:off x="860612" y="1158345"/>
            <a:ext cx="7754541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2800" b="1" dirty="0">
                <a:latin typeface="Arial" panose="020B0604020202020204" pitchFamily="34" charset="0"/>
                <a:cs typeface="Arial" panose="020B0604020202020204" pitchFamily="34" charset="0"/>
              </a:rPr>
              <a:t>Sono </a:t>
            </a:r>
            <a:r>
              <a:rPr lang="it-IT" sz="28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equivalenti</a:t>
            </a:r>
            <a:r>
              <a:rPr lang="it-IT" sz="2800" b="1" dirty="0">
                <a:latin typeface="Arial" panose="020B0604020202020204" pitchFamily="34" charset="0"/>
                <a:cs typeface="Arial" panose="020B0604020202020204" pitchFamily="34" charset="0"/>
              </a:rPr>
              <a:t> due equazioni che hanno la stessa soluzione</a:t>
            </a:r>
          </a:p>
        </p:txBody>
      </p:sp>
      <p:sp>
        <p:nvSpPr>
          <p:cNvPr id="20" name="CasellaDiTesto 19">
            <a:extLst>
              <a:ext uri="{FF2B5EF4-FFF2-40B4-BE49-F238E27FC236}">
                <a16:creationId xmlns:a16="http://schemas.microsoft.com/office/drawing/2014/main" id="{3DBA17CB-28A8-8840-A687-78933A20ADA4}"/>
              </a:ext>
            </a:extLst>
          </p:cNvPr>
          <p:cNvSpPr txBox="1"/>
          <p:nvPr/>
        </p:nvSpPr>
        <p:spPr>
          <a:xfrm>
            <a:off x="1097028" y="3743130"/>
            <a:ext cx="704734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2800" b="1" dirty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Hanno tutte come soluzione il numero </a:t>
            </a:r>
            <a:r>
              <a:rPr lang="it-IT" sz="28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</a:p>
        </p:txBody>
      </p:sp>
    </p:spTree>
    <p:extLst>
      <p:ext uri="{BB962C8B-B14F-4D97-AF65-F5344CB8AC3E}">
        <p14:creationId xmlns:p14="http://schemas.microsoft.com/office/powerpoint/2010/main" val="3469243768"/>
      </p:ext>
    </p:extLst>
  </p:cSld>
  <p:clrMapOvr>
    <a:masterClrMapping/>
  </p:clrMapOvr>
  <p:transition/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>
            <a:extLst>
              <a:ext uri="{FF2B5EF4-FFF2-40B4-BE49-F238E27FC236}">
                <a16:creationId xmlns:a16="http://schemas.microsoft.com/office/drawing/2014/main" id="{8F0A89D5-6190-7B43-B002-864A08F98DE0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09354" y="198083"/>
            <a:ext cx="8867476" cy="819150"/>
          </a:xfrm>
        </p:spPr>
        <p:txBody>
          <a:bodyPr/>
          <a:lstStyle/>
          <a:p>
            <a:pPr algn="ctr" eaLnBrk="1" hangingPunct="1"/>
            <a:r>
              <a:rPr lang="it-IT" altLang="it-IT" sz="3600" b="1" dirty="0">
                <a:solidFill>
                  <a:srgbClr val="FF3300"/>
                </a:solidFill>
                <a:latin typeface="Arial Narrow" panose="020B0604020202020204" pitchFamily="34" charset="0"/>
                <a:ea typeface="ＭＳ Ｐゴシック" panose="020B0600070205080204" pitchFamily="34" charset="-128"/>
                <a:cs typeface="Arial Narrow" panose="020B0604020202020204" pitchFamily="34" charset="0"/>
              </a:rPr>
              <a:t>Procedimenti per ottenere equazioni equivalenti</a:t>
            </a:r>
          </a:p>
        </p:txBody>
      </p:sp>
      <p:sp>
        <p:nvSpPr>
          <p:cNvPr id="2" name="Segnaposto piè di pagina 1">
            <a:extLst>
              <a:ext uri="{FF2B5EF4-FFF2-40B4-BE49-F238E27FC236}">
                <a16:creationId xmlns:a16="http://schemas.microsoft.com/office/drawing/2014/main" id="{EF00FA91-09E5-8E4C-AF25-54D6673CFC2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-102493" y="6420247"/>
            <a:ext cx="2399043" cy="457200"/>
          </a:xfrm>
        </p:spPr>
        <p:txBody>
          <a:bodyPr/>
          <a:lstStyle/>
          <a:p>
            <a:r>
              <a:rPr lang="it-IT" altLang="it-IT" dirty="0"/>
              <a:t>Daniela Valenti, 2020</a:t>
            </a:r>
          </a:p>
        </p:txBody>
      </p:sp>
      <p:sp>
        <p:nvSpPr>
          <p:cNvPr id="3" name="Segnaposto numero diapositiva 2">
            <a:extLst>
              <a:ext uri="{FF2B5EF4-FFF2-40B4-BE49-F238E27FC236}">
                <a16:creationId xmlns:a16="http://schemas.microsoft.com/office/drawing/2014/main" id="{879DB06C-AAD3-F447-A86D-63462C15D71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362831" y="6400799"/>
            <a:ext cx="504645" cy="307675"/>
          </a:xfrm>
        </p:spPr>
        <p:txBody>
          <a:bodyPr/>
          <a:lstStyle/>
          <a:p>
            <a:fld id="{39F5D3D4-1EF2-4D42-A828-5440BC6102A3}" type="slidenum">
              <a:rPr lang="it-IT" altLang="it-IT" smtClean="0"/>
              <a:pPr/>
              <a:t>23</a:t>
            </a:fld>
            <a:endParaRPr lang="it-IT" altLang="it-IT" dirty="0"/>
          </a:p>
        </p:txBody>
      </p:sp>
      <p:sp>
        <p:nvSpPr>
          <p:cNvPr id="5" name="CasellaDiTesto 4">
            <a:extLst>
              <a:ext uri="{FF2B5EF4-FFF2-40B4-BE49-F238E27FC236}">
                <a16:creationId xmlns:a16="http://schemas.microsoft.com/office/drawing/2014/main" id="{141065F5-4A0A-294F-BB37-6382BBF6A569}"/>
              </a:ext>
            </a:extLst>
          </p:cNvPr>
          <p:cNvSpPr txBox="1"/>
          <p:nvPr/>
        </p:nvSpPr>
        <p:spPr>
          <a:xfrm>
            <a:off x="148193" y="1017233"/>
            <a:ext cx="846696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2800" b="1" dirty="0">
                <a:latin typeface="Arial" panose="020B0604020202020204" pitchFamily="34" charset="0"/>
                <a:cs typeface="Arial" panose="020B0604020202020204" pitchFamily="34" charset="0"/>
              </a:rPr>
              <a:t>I procedimenti seguiti per ottenere un’equazione equivalente ad un data equazione.</a:t>
            </a:r>
          </a:p>
        </p:txBody>
      </p:sp>
      <p:sp>
        <p:nvSpPr>
          <p:cNvPr id="9" name="CasellaDiTesto 8">
            <a:extLst>
              <a:ext uri="{FF2B5EF4-FFF2-40B4-BE49-F238E27FC236}">
                <a16:creationId xmlns:a16="http://schemas.microsoft.com/office/drawing/2014/main" id="{89F506DE-49E6-0E47-B90F-1C00C58C58E1}"/>
              </a:ext>
            </a:extLst>
          </p:cNvPr>
          <p:cNvSpPr txBox="1"/>
          <p:nvPr/>
        </p:nvSpPr>
        <p:spPr>
          <a:xfrm>
            <a:off x="970579" y="2201690"/>
            <a:ext cx="6822188" cy="1969770"/>
          </a:xfrm>
          <a:prstGeom prst="rect">
            <a:avLst/>
          </a:prstGeom>
          <a:solidFill>
            <a:srgbClr val="FFF9EA"/>
          </a:solidFill>
          <a:ln w="28575"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pPr marL="514350" indent="-514350">
              <a:buFont typeface="+mj-lt"/>
              <a:buAutoNum type="alphaUcPeriod"/>
            </a:pPr>
            <a:r>
              <a:rPr lang="it-IT" sz="2800" b="1" dirty="0">
                <a:solidFill>
                  <a:srgbClr val="3A7B5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Addizionare o sottrarre </a:t>
            </a:r>
            <a:r>
              <a:rPr lang="it-IT" sz="2800" b="1" dirty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ai due membri </a:t>
            </a:r>
            <a:r>
              <a:rPr lang="it-IT" sz="2800" b="1" dirty="0">
                <a:solidFill>
                  <a:srgbClr val="3A7B5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una stessa espressione</a:t>
            </a:r>
            <a:r>
              <a:rPr lang="it-IT" sz="2800" b="1" dirty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br>
              <a:rPr lang="it-IT" sz="2800" b="1" dirty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endParaRPr lang="it-IT" sz="1000" b="1" dirty="0">
              <a:solidFill>
                <a:srgbClr val="0000F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514350" indent="-514350">
              <a:buFont typeface="+mj-lt"/>
              <a:buAutoNum type="alphaUcPeriod"/>
            </a:pPr>
            <a:r>
              <a:rPr lang="it-IT" sz="28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Moltiplicare o dividere </a:t>
            </a:r>
            <a:r>
              <a:rPr lang="it-IT" sz="2800" b="1" dirty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 due membri </a:t>
            </a:r>
            <a:r>
              <a:rPr lang="it-IT" sz="28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per uno</a:t>
            </a:r>
            <a:r>
              <a:rPr lang="it-IT" sz="2800" b="1" dirty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it-IT" sz="28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stesso numero.</a:t>
            </a:r>
          </a:p>
        </p:txBody>
      </p:sp>
      <p:sp>
        <p:nvSpPr>
          <p:cNvPr id="11" name="CasellaDiTesto 10">
            <a:extLst>
              <a:ext uri="{FF2B5EF4-FFF2-40B4-BE49-F238E27FC236}">
                <a16:creationId xmlns:a16="http://schemas.microsoft.com/office/drawing/2014/main" id="{FC564539-F7B2-7C4D-9A5F-5531FA3DC325}"/>
              </a:ext>
            </a:extLst>
          </p:cNvPr>
          <p:cNvSpPr txBox="1"/>
          <p:nvPr/>
        </p:nvSpPr>
        <p:spPr>
          <a:xfrm>
            <a:off x="200258" y="4424355"/>
            <a:ext cx="8776572" cy="172354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2400" b="1" dirty="0">
                <a:latin typeface="Arial" panose="020B0604020202020204" pitchFamily="34" charset="0"/>
                <a:cs typeface="Arial" panose="020B0604020202020204" pitchFamily="34" charset="0"/>
              </a:rPr>
              <a:t>Ho applicato i due procedimenti per passare dall’equazione </a:t>
            </a:r>
            <a:r>
              <a:rPr lang="it-IT" sz="2400" b="1" i="1" dirty="0">
                <a:solidFill>
                  <a:srgbClr val="FF0000"/>
                </a:solidFill>
                <a:cs typeface="Times New Roman" panose="02020603050405020304" pitchFamily="18" charset="0"/>
              </a:rPr>
              <a:t>x</a:t>
            </a:r>
            <a:r>
              <a:rPr lang="it-IT" sz="2400" b="1" i="1" dirty="0">
                <a:cs typeface="Times New Roman" panose="02020603050405020304" pitchFamily="18" charset="0"/>
              </a:rPr>
              <a:t> </a:t>
            </a:r>
            <a:r>
              <a:rPr lang="it-IT" sz="2400" b="1" dirty="0">
                <a:solidFill>
                  <a:srgbClr val="FF0000"/>
                </a:solidFill>
                <a:cs typeface="Times New Roman" panose="02020603050405020304" pitchFamily="18" charset="0"/>
              </a:rPr>
              <a:t>= 2</a:t>
            </a:r>
            <a:r>
              <a:rPr lang="it-IT" sz="2400" b="1" i="1" dirty="0">
                <a:cs typeface="Times New Roman" panose="02020603050405020304" pitchFamily="18" charset="0"/>
              </a:rPr>
              <a:t> </a:t>
            </a:r>
            <a:r>
              <a:rPr lang="it-IT" sz="2400" b="1" dirty="0">
                <a:latin typeface="Arial" panose="020B0604020202020204" pitchFamily="34" charset="0"/>
                <a:cs typeface="Arial" panose="020B0604020202020204" pitchFamily="34" charset="0"/>
              </a:rPr>
              <a:t>ad altre equivalenti, ma più complicate. </a:t>
            </a:r>
          </a:p>
          <a:p>
            <a:endParaRPr lang="it-IT" sz="10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it-IT" sz="2400" b="1" dirty="0">
                <a:latin typeface="Arial" panose="020B0604020202020204" pitchFamily="34" charset="0"/>
                <a:cs typeface="Arial" panose="020B0604020202020204" pitchFamily="34" charset="0"/>
              </a:rPr>
              <a:t>E ora applico i due procedimenti per risolvere un’equazione ‘complicata’.</a:t>
            </a:r>
          </a:p>
        </p:txBody>
      </p:sp>
    </p:spTree>
    <p:extLst>
      <p:ext uri="{BB962C8B-B14F-4D97-AF65-F5344CB8AC3E}">
        <p14:creationId xmlns:p14="http://schemas.microsoft.com/office/powerpoint/2010/main" val="1736310493"/>
      </p:ext>
    </p:extLst>
  </p:cSld>
  <p:clrMapOvr>
    <a:masterClrMapping/>
  </p:clrMapOvr>
  <p:transition/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>
            <a:extLst>
              <a:ext uri="{FF2B5EF4-FFF2-40B4-BE49-F238E27FC236}">
                <a16:creationId xmlns:a16="http://schemas.microsoft.com/office/drawing/2014/main" id="{8F0A89D5-6190-7B43-B002-864A08F98DE0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276524" y="98291"/>
            <a:ext cx="8867476" cy="819150"/>
          </a:xfrm>
        </p:spPr>
        <p:txBody>
          <a:bodyPr/>
          <a:lstStyle/>
          <a:p>
            <a:pPr algn="ctr" eaLnBrk="1" hangingPunct="1"/>
            <a:r>
              <a:rPr lang="it-IT" altLang="it-IT" sz="3600" b="1" dirty="0">
                <a:solidFill>
                  <a:srgbClr val="FF3300"/>
                </a:solidFill>
                <a:latin typeface="Arial Narrow" panose="020B0604020202020204" pitchFamily="34" charset="0"/>
                <a:ea typeface="ＭＳ Ｐゴシック" panose="020B0600070205080204" pitchFamily="34" charset="-128"/>
                <a:cs typeface="Arial Narrow" panose="020B0604020202020204" pitchFamily="34" charset="0"/>
              </a:rPr>
              <a:t>Procedimento per risolvere un’equazione</a:t>
            </a:r>
          </a:p>
        </p:txBody>
      </p:sp>
      <p:sp>
        <p:nvSpPr>
          <p:cNvPr id="2" name="Segnaposto piè di pagina 1">
            <a:extLst>
              <a:ext uri="{FF2B5EF4-FFF2-40B4-BE49-F238E27FC236}">
                <a16:creationId xmlns:a16="http://schemas.microsoft.com/office/drawing/2014/main" id="{EF00FA91-09E5-8E4C-AF25-54D6673CFC2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-136598" y="6479874"/>
            <a:ext cx="2399043" cy="457200"/>
          </a:xfrm>
        </p:spPr>
        <p:txBody>
          <a:bodyPr/>
          <a:lstStyle/>
          <a:p>
            <a:r>
              <a:rPr lang="it-IT" altLang="it-IT" dirty="0"/>
              <a:t>Daniela Valenti, 2020</a:t>
            </a:r>
          </a:p>
        </p:txBody>
      </p:sp>
      <p:sp>
        <p:nvSpPr>
          <p:cNvPr id="3" name="Segnaposto numero diapositiva 2">
            <a:extLst>
              <a:ext uri="{FF2B5EF4-FFF2-40B4-BE49-F238E27FC236}">
                <a16:creationId xmlns:a16="http://schemas.microsoft.com/office/drawing/2014/main" id="{879DB06C-AAD3-F447-A86D-63462C15D71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362831" y="6400799"/>
            <a:ext cx="504645" cy="307675"/>
          </a:xfrm>
        </p:spPr>
        <p:txBody>
          <a:bodyPr/>
          <a:lstStyle/>
          <a:p>
            <a:fld id="{39F5D3D4-1EF2-4D42-A828-5440BC6102A3}" type="slidenum">
              <a:rPr lang="it-IT" altLang="it-IT" smtClean="0"/>
              <a:pPr/>
              <a:t>24</a:t>
            </a:fld>
            <a:endParaRPr lang="it-IT" altLang="it-IT" dirty="0"/>
          </a:p>
        </p:txBody>
      </p:sp>
      <p:sp>
        <p:nvSpPr>
          <p:cNvPr id="5" name="CasellaDiTesto 4">
            <a:extLst>
              <a:ext uri="{FF2B5EF4-FFF2-40B4-BE49-F238E27FC236}">
                <a16:creationId xmlns:a16="http://schemas.microsoft.com/office/drawing/2014/main" id="{141065F5-4A0A-294F-BB37-6382BBF6A569}"/>
              </a:ext>
            </a:extLst>
          </p:cNvPr>
          <p:cNvSpPr txBox="1"/>
          <p:nvPr/>
        </p:nvSpPr>
        <p:spPr>
          <a:xfrm>
            <a:off x="1603569" y="821431"/>
            <a:ext cx="621338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2800" b="1" dirty="0">
                <a:latin typeface="Arial" panose="020B0604020202020204" pitchFamily="34" charset="0"/>
                <a:cs typeface="Arial" panose="020B0604020202020204" pitchFamily="34" charset="0"/>
              </a:rPr>
              <a:t>Parto da un’equazione ‘complicata’</a:t>
            </a:r>
          </a:p>
        </p:txBody>
      </p:sp>
      <p:sp>
        <p:nvSpPr>
          <p:cNvPr id="11" name="Callout con freccia in giù 10">
            <a:extLst>
              <a:ext uri="{FF2B5EF4-FFF2-40B4-BE49-F238E27FC236}">
                <a16:creationId xmlns:a16="http://schemas.microsoft.com/office/drawing/2014/main" id="{45F3F63A-C1AC-5D4B-9C1D-1E88FBFFC006}"/>
              </a:ext>
            </a:extLst>
          </p:cNvPr>
          <p:cNvSpPr/>
          <p:nvPr/>
        </p:nvSpPr>
        <p:spPr bwMode="auto">
          <a:xfrm>
            <a:off x="991784" y="2452850"/>
            <a:ext cx="3882550" cy="783772"/>
          </a:xfrm>
          <a:prstGeom prst="downArrowCallout">
            <a:avLst/>
          </a:prstGeom>
          <a:solidFill>
            <a:srgbClr val="FFF9EA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it-IT" sz="2400" b="1" dirty="0">
                <a:latin typeface="+mn-lt"/>
              </a:rPr>
              <a:t>Aggiungo </a:t>
            </a:r>
            <a:r>
              <a:rPr lang="it-IT" sz="2400" b="1" dirty="0">
                <a:solidFill>
                  <a:srgbClr val="FF0000"/>
                </a:solidFill>
                <a:latin typeface="+mn-lt"/>
              </a:rPr>
              <a:t>4</a:t>
            </a:r>
            <a:r>
              <a:rPr lang="it-IT" sz="2400" b="1" i="1" dirty="0">
                <a:solidFill>
                  <a:srgbClr val="FF0000"/>
                </a:solidFill>
                <a:cs typeface="Times New Roman" panose="02020603050405020304" pitchFamily="18" charset="0"/>
              </a:rPr>
              <a:t>x</a:t>
            </a:r>
            <a:r>
              <a:rPr lang="it-IT" sz="2400" b="1" dirty="0">
                <a:latin typeface="+mn-lt"/>
              </a:rPr>
              <a:t> ai due membri</a:t>
            </a:r>
            <a:endParaRPr kumimoji="0" lang="it-IT" sz="24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+mn-lt"/>
            </a:endParaRPr>
          </a:p>
        </p:txBody>
      </p:sp>
      <p:pic>
        <p:nvPicPr>
          <p:cNvPr id="17" name="Immagine 16">
            <a:extLst>
              <a:ext uri="{FF2B5EF4-FFF2-40B4-BE49-F238E27FC236}">
                <a16:creationId xmlns:a16="http://schemas.microsoft.com/office/drawing/2014/main" id="{3F67955D-0B14-1141-89C7-9F375F9C868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66309" y="3297920"/>
            <a:ext cx="1333500" cy="685800"/>
          </a:xfrm>
          <a:prstGeom prst="rect">
            <a:avLst/>
          </a:prstGeom>
        </p:spPr>
      </p:pic>
      <p:sp>
        <p:nvSpPr>
          <p:cNvPr id="19" name="Callout con freccia in giù 18">
            <a:extLst>
              <a:ext uri="{FF2B5EF4-FFF2-40B4-BE49-F238E27FC236}">
                <a16:creationId xmlns:a16="http://schemas.microsoft.com/office/drawing/2014/main" id="{6B589CFC-D243-7D46-9D13-00FC39910075}"/>
              </a:ext>
            </a:extLst>
          </p:cNvPr>
          <p:cNvSpPr/>
          <p:nvPr/>
        </p:nvSpPr>
        <p:spPr bwMode="auto">
          <a:xfrm>
            <a:off x="1239253" y="4143673"/>
            <a:ext cx="3915892" cy="783772"/>
          </a:xfrm>
          <a:prstGeom prst="downArrowCallout">
            <a:avLst>
              <a:gd name="adj1" fmla="val 25000"/>
              <a:gd name="adj2" fmla="val 25000"/>
              <a:gd name="adj3" fmla="val 29605"/>
              <a:gd name="adj4" fmla="val 64977"/>
            </a:avLst>
          </a:prstGeom>
          <a:solidFill>
            <a:srgbClr val="FFF9EA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it-IT" sz="2400" b="1" dirty="0">
                <a:latin typeface="+mn-lt"/>
              </a:rPr>
              <a:t>Moltiplico per </a:t>
            </a:r>
            <a:r>
              <a:rPr lang="it-IT" sz="2400" b="1" dirty="0">
                <a:solidFill>
                  <a:srgbClr val="0000FF"/>
                </a:solidFill>
                <a:latin typeface="+mn-lt"/>
              </a:rPr>
              <a:t>1/6</a:t>
            </a:r>
            <a:r>
              <a:rPr lang="it-IT" sz="2400" b="1" dirty="0">
                <a:latin typeface="+mn-lt"/>
              </a:rPr>
              <a:t> i due membri</a:t>
            </a:r>
            <a:endParaRPr kumimoji="0" lang="it-IT" sz="24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+mn-lt"/>
            </a:endParaRPr>
          </a:p>
        </p:txBody>
      </p:sp>
      <p:sp>
        <p:nvSpPr>
          <p:cNvPr id="18" name="CasellaDiTesto 17">
            <a:extLst>
              <a:ext uri="{FF2B5EF4-FFF2-40B4-BE49-F238E27FC236}">
                <a16:creationId xmlns:a16="http://schemas.microsoft.com/office/drawing/2014/main" id="{2879C8E8-CF53-D24B-B7A1-39B5EF8BF34E}"/>
              </a:ext>
            </a:extLst>
          </p:cNvPr>
          <p:cNvSpPr txBox="1"/>
          <p:nvPr/>
        </p:nvSpPr>
        <p:spPr>
          <a:xfrm>
            <a:off x="525117" y="5637411"/>
            <a:ext cx="783771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2400" b="1" dirty="0">
                <a:latin typeface="Arial" panose="020B0604020202020204" pitchFamily="34" charset="0"/>
                <a:cs typeface="Arial" panose="020B0604020202020204" pitchFamily="34" charset="0"/>
              </a:rPr>
              <a:t>L’ultima equazione mostra la </a:t>
            </a:r>
            <a:r>
              <a:rPr lang="it-IT" sz="24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soluzione</a:t>
            </a:r>
            <a:r>
              <a:rPr lang="it-IT" sz="24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it-IT" sz="24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  <a:r>
              <a:rPr lang="it-IT" sz="2400" b="1" dirty="0">
                <a:latin typeface="Arial" panose="020B0604020202020204" pitchFamily="34" charset="0"/>
                <a:cs typeface="Arial" panose="020B0604020202020204" pitchFamily="34" charset="0"/>
              </a:rPr>
              <a:t>, che è soluzione anche dell’equazione iniziale.</a:t>
            </a:r>
          </a:p>
        </p:txBody>
      </p:sp>
      <p:pic>
        <p:nvPicPr>
          <p:cNvPr id="22" name="Immagine 21">
            <a:extLst>
              <a:ext uri="{FF2B5EF4-FFF2-40B4-BE49-F238E27FC236}">
                <a16:creationId xmlns:a16="http://schemas.microsoft.com/office/drawing/2014/main" id="{042B71B6-51BF-2D43-8A3B-807749C7084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722096" y="4927445"/>
            <a:ext cx="952500" cy="698500"/>
          </a:xfrm>
          <a:prstGeom prst="rect">
            <a:avLst/>
          </a:prstGeom>
          <a:ln w="28575">
            <a:solidFill>
              <a:srgbClr val="FF0000"/>
            </a:solidFill>
          </a:ln>
        </p:spPr>
      </p:pic>
      <p:pic>
        <p:nvPicPr>
          <p:cNvPr id="25" name="Immagine 24">
            <a:extLst>
              <a:ext uri="{FF2B5EF4-FFF2-40B4-BE49-F238E27FC236}">
                <a16:creationId xmlns:a16="http://schemas.microsoft.com/office/drawing/2014/main" id="{75ED4BF2-E6C6-5842-A7D1-EC3D94F0470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468707" y="1603955"/>
            <a:ext cx="2509527" cy="811592"/>
          </a:xfrm>
          <a:prstGeom prst="rect">
            <a:avLst/>
          </a:prstGeom>
        </p:spPr>
      </p:pic>
      <p:pic>
        <p:nvPicPr>
          <p:cNvPr id="33" name="Immagine 32">
            <a:extLst>
              <a:ext uri="{FF2B5EF4-FFF2-40B4-BE49-F238E27FC236}">
                <a16:creationId xmlns:a16="http://schemas.microsoft.com/office/drawing/2014/main" id="{62747C75-501B-794E-8B8D-B22FA7D16B43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245149" y="4073583"/>
            <a:ext cx="2370004" cy="1514169"/>
          </a:xfrm>
          <a:prstGeom prst="rect">
            <a:avLst/>
          </a:prstGeom>
          <a:ln w="28575">
            <a:solidFill>
              <a:srgbClr val="FFC000"/>
            </a:solidFill>
          </a:ln>
        </p:spPr>
      </p:pic>
      <p:pic>
        <p:nvPicPr>
          <p:cNvPr id="35" name="Immagine 34">
            <a:extLst>
              <a:ext uri="{FF2B5EF4-FFF2-40B4-BE49-F238E27FC236}">
                <a16:creationId xmlns:a16="http://schemas.microsoft.com/office/drawing/2014/main" id="{0465710E-BC15-DF48-9AF9-BE29A8A9E540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778630" y="2077205"/>
            <a:ext cx="3088846" cy="1251069"/>
          </a:xfrm>
          <a:prstGeom prst="rect">
            <a:avLst/>
          </a:prstGeom>
          <a:ln w="28575">
            <a:solidFill>
              <a:srgbClr val="FFC000"/>
            </a:solidFill>
          </a:ln>
        </p:spPr>
      </p:pic>
    </p:spTree>
    <p:extLst>
      <p:ext uri="{BB962C8B-B14F-4D97-AF65-F5344CB8AC3E}">
        <p14:creationId xmlns:p14="http://schemas.microsoft.com/office/powerpoint/2010/main" val="2101788073"/>
      </p:ext>
    </p:extLst>
  </p:cSld>
  <p:clrMapOvr>
    <a:masterClrMapping/>
  </p:clrMapOvr>
  <p:transition/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>
            <a:extLst>
              <a:ext uri="{FF2B5EF4-FFF2-40B4-BE49-F238E27FC236}">
                <a16:creationId xmlns:a16="http://schemas.microsoft.com/office/drawing/2014/main" id="{8F0A89D5-6190-7B43-B002-864A08F98DE0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26117" y="826795"/>
            <a:ext cx="8867476" cy="819150"/>
          </a:xfrm>
        </p:spPr>
        <p:txBody>
          <a:bodyPr/>
          <a:lstStyle/>
          <a:p>
            <a:pPr algn="ctr" eaLnBrk="1" hangingPunct="1"/>
            <a:r>
              <a:rPr lang="it-IT" altLang="it-IT" sz="3600" b="1" dirty="0">
                <a:solidFill>
                  <a:srgbClr val="FF3300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rPr>
              <a:t>Attività</a:t>
            </a:r>
          </a:p>
        </p:txBody>
      </p:sp>
      <p:sp>
        <p:nvSpPr>
          <p:cNvPr id="2" name="Segnaposto piè di pagina 1">
            <a:extLst>
              <a:ext uri="{FF2B5EF4-FFF2-40B4-BE49-F238E27FC236}">
                <a16:creationId xmlns:a16="http://schemas.microsoft.com/office/drawing/2014/main" id="{EF00FA91-09E5-8E4C-AF25-54D6673CFC2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-136598" y="6479874"/>
            <a:ext cx="2399043" cy="457200"/>
          </a:xfrm>
        </p:spPr>
        <p:txBody>
          <a:bodyPr/>
          <a:lstStyle/>
          <a:p>
            <a:r>
              <a:rPr lang="it-IT" altLang="it-IT" dirty="0"/>
              <a:t>Daniela Valenti, 2020</a:t>
            </a:r>
          </a:p>
        </p:txBody>
      </p:sp>
      <p:sp>
        <p:nvSpPr>
          <p:cNvPr id="3" name="Segnaposto numero diapositiva 2">
            <a:extLst>
              <a:ext uri="{FF2B5EF4-FFF2-40B4-BE49-F238E27FC236}">
                <a16:creationId xmlns:a16="http://schemas.microsoft.com/office/drawing/2014/main" id="{879DB06C-AAD3-F447-A86D-63462C15D71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362831" y="6400799"/>
            <a:ext cx="504645" cy="307675"/>
          </a:xfrm>
        </p:spPr>
        <p:txBody>
          <a:bodyPr/>
          <a:lstStyle/>
          <a:p>
            <a:fld id="{39F5D3D4-1EF2-4D42-A828-5440BC6102A3}" type="slidenum">
              <a:rPr lang="it-IT" altLang="it-IT" smtClean="0"/>
              <a:pPr/>
              <a:t>25</a:t>
            </a:fld>
            <a:endParaRPr lang="it-IT" altLang="it-IT" dirty="0"/>
          </a:p>
        </p:txBody>
      </p:sp>
      <p:sp>
        <p:nvSpPr>
          <p:cNvPr id="10" name="CasellaDiTesto 9">
            <a:extLst>
              <a:ext uri="{FF2B5EF4-FFF2-40B4-BE49-F238E27FC236}">
                <a16:creationId xmlns:a16="http://schemas.microsoft.com/office/drawing/2014/main" id="{76CA5481-1A62-514F-9F87-D67DDDFDFE8B}"/>
              </a:ext>
            </a:extLst>
          </p:cNvPr>
          <p:cNvSpPr txBox="1"/>
          <p:nvPr/>
        </p:nvSpPr>
        <p:spPr>
          <a:xfrm>
            <a:off x="641516" y="2350280"/>
            <a:ext cx="7836677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3200" b="1" dirty="0">
                <a:latin typeface="Arial" panose="020B0604020202020204" pitchFamily="34" charset="0"/>
                <a:cs typeface="Arial" panose="020B0604020202020204" pitchFamily="34" charset="0"/>
              </a:rPr>
              <a:t>Completa la scheda di lavoro per consolidare quello che hai richiamato</a:t>
            </a:r>
          </a:p>
        </p:txBody>
      </p:sp>
    </p:spTree>
    <p:extLst>
      <p:ext uri="{BB962C8B-B14F-4D97-AF65-F5344CB8AC3E}">
        <p14:creationId xmlns:p14="http://schemas.microsoft.com/office/powerpoint/2010/main" val="1765995723"/>
      </p:ext>
    </p:extLst>
  </p:cSld>
  <p:clrMapOvr>
    <a:masterClrMapping/>
  </p:clrMapOvr>
  <p:transition/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>
            <a:extLst>
              <a:ext uri="{FF2B5EF4-FFF2-40B4-BE49-F238E27FC236}">
                <a16:creationId xmlns:a16="http://schemas.microsoft.com/office/drawing/2014/main" id="{8F0A89D5-6190-7B43-B002-864A08F98DE0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63187" y="1728838"/>
            <a:ext cx="8867476" cy="819150"/>
          </a:xfrm>
        </p:spPr>
        <p:txBody>
          <a:bodyPr/>
          <a:lstStyle/>
          <a:p>
            <a:pPr algn="ctr" eaLnBrk="1" hangingPunct="1"/>
            <a:r>
              <a:rPr lang="it-IT" altLang="it-IT" sz="3600" b="1" dirty="0">
                <a:solidFill>
                  <a:srgbClr val="FF3300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rPr>
              <a:t>Che cosa hai ottenuto</a:t>
            </a:r>
          </a:p>
        </p:txBody>
      </p:sp>
      <p:sp>
        <p:nvSpPr>
          <p:cNvPr id="2" name="Segnaposto piè di pagina 1">
            <a:extLst>
              <a:ext uri="{FF2B5EF4-FFF2-40B4-BE49-F238E27FC236}">
                <a16:creationId xmlns:a16="http://schemas.microsoft.com/office/drawing/2014/main" id="{EF00FA91-09E5-8E4C-AF25-54D6673CFC2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-136598" y="6479874"/>
            <a:ext cx="2399043" cy="457200"/>
          </a:xfrm>
        </p:spPr>
        <p:txBody>
          <a:bodyPr/>
          <a:lstStyle/>
          <a:p>
            <a:r>
              <a:rPr lang="it-IT" altLang="it-IT" dirty="0"/>
              <a:t>Daniela Valenti, 2020</a:t>
            </a:r>
          </a:p>
        </p:txBody>
      </p:sp>
      <p:sp>
        <p:nvSpPr>
          <p:cNvPr id="3" name="Segnaposto numero diapositiva 2">
            <a:extLst>
              <a:ext uri="{FF2B5EF4-FFF2-40B4-BE49-F238E27FC236}">
                <a16:creationId xmlns:a16="http://schemas.microsoft.com/office/drawing/2014/main" id="{879DB06C-AAD3-F447-A86D-63462C15D71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362831" y="6400799"/>
            <a:ext cx="504645" cy="307675"/>
          </a:xfrm>
        </p:spPr>
        <p:txBody>
          <a:bodyPr/>
          <a:lstStyle/>
          <a:p>
            <a:fld id="{39F5D3D4-1EF2-4D42-A828-5440BC6102A3}" type="slidenum">
              <a:rPr lang="it-IT" altLang="it-IT" smtClean="0"/>
              <a:pPr/>
              <a:t>26</a:t>
            </a:fld>
            <a:endParaRPr lang="it-IT" altLang="it-IT" dirty="0"/>
          </a:p>
        </p:txBody>
      </p:sp>
    </p:spTree>
    <p:extLst>
      <p:ext uri="{BB962C8B-B14F-4D97-AF65-F5344CB8AC3E}">
        <p14:creationId xmlns:p14="http://schemas.microsoft.com/office/powerpoint/2010/main" val="1264257706"/>
      </p:ext>
    </p:extLst>
  </p:cSld>
  <p:clrMapOvr>
    <a:masterClrMapping/>
  </p:clrMapOvr>
  <p:transition/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>
            <a:extLst>
              <a:ext uri="{FF2B5EF4-FFF2-40B4-BE49-F238E27FC236}">
                <a16:creationId xmlns:a16="http://schemas.microsoft.com/office/drawing/2014/main" id="{8F0A89D5-6190-7B43-B002-864A08F98DE0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0" y="357238"/>
            <a:ext cx="8867476" cy="819150"/>
          </a:xfrm>
        </p:spPr>
        <p:txBody>
          <a:bodyPr/>
          <a:lstStyle/>
          <a:p>
            <a:pPr algn="ctr" eaLnBrk="1" hangingPunct="1"/>
            <a:r>
              <a:rPr lang="it-IT" altLang="it-IT" sz="3600" b="1" dirty="0">
                <a:solidFill>
                  <a:srgbClr val="FF3300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rPr>
              <a:t>Quesito 1</a:t>
            </a:r>
          </a:p>
        </p:txBody>
      </p:sp>
      <p:sp>
        <p:nvSpPr>
          <p:cNvPr id="2" name="Segnaposto piè di pagina 1">
            <a:extLst>
              <a:ext uri="{FF2B5EF4-FFF2-40B4-BE49-F238E27FC236}">
                <a16:creationId xmlns:a16="http://schemas.microsoft.com/office/drawing/2014/main" id="{EF00FA91-09E5-8E4C-AF25-54D6673CFC2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-136598" y="6479874"/>
            <a:ext cx="2399043" cy="457200"/>
          </a:xfrm>
        </p:spPr>
        <p:txBody>
          <a:bodyPr/>
          <a:lstStyle/>
          <a:p>
            <a:r>
              <a:rPr lang="it-IT" altLang="it-IT" dirty="0"/>
              <a:t>Daniela Valenti, 2020</a:t>
            </a:r>
          </a:p>
        </p:txBody>
      </p:sp>
      <p:sp>
        <p:nvSpPr>
          <p:cNvPr id="3" name="Segnaposto numero diapositiva 2">
            <a:extLst>
              <a:ext uri="{FF2B5EF4-FFF2-40B4-BE49-F238E27FC236}">
                <a16:creationId xmlns:a16="http://schemas.microsoft.com/office/drawing/2014/main" id="{879DB06C-AAD3-F447-A86D-63462C15D71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362831" y="6400799"/>
            <a:ext cx="504645" cy="307675"/>
          </a:xfrm>
        </p:spPr>
        <p:txBody>
          <a:bodyPr/>
          <a:lstStyle/>
          <a:p>
            <a:fld id="{39F5D3D4-1EF2-4D42-A828-5440BC6102A3}" type="slidenum">
              <a:rPr lang="it-IT" altLang="it-IT" smtClean="0"/>
              <a:pPr/>
              <a:t>27</a:t>
            </a:fld>
            <a:endParaRPr lang="it-IT" altLang="it-IT" dirty="0"/>
          </a:p>
        </p:txBody>
      </p:sp>
      <p:pic>
        <p:nvPicPr>
          <p:cNvPr id="5" name="Immagine 4">
            <a:extLst>
              <a:ext uri="{FF2B5EF4-FFF2-40B4-BE49-F238E27FC236}">
                <a16:creationId xmlns:a16="http://schemas.microsoft.com/office/drawing/2014/main" id="{D6E9ABC9-09E3-2B4D-92F0-A58955F5324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24438" y="1077534"/>
            <a:ext cx="7018599" cy="46569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89545539"/>
      </p:ext>
    </p:extLst>
  </p:cSld>
  <p:clrMapOvr>
    <a:masterClrMapping/>
  </p:clrMapOvr>
  <p:transition/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>
            <a:extLst>
              <a:ext uri="{FF2B5EF4-FFF2-40B4-BE49-F238E27FC236}">
                <a16:creationId xmlns:a16="http://schemas.microsoft.com/office/drawing/2014/main" id="{8F0A89D5-6190-7B43-B002-864A08F98DE0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0" y="357238"/>
            <a:ext cx="8867476" cy="819150"/>
          </a:xfrm>
        </p:spPr>
        <p:txBody>
          <a:bodyPr/>
          <a:lstStyle/>
          <a:p>
            <a:pPr algn="ctr" eaLnBrk="1" hangingPunct="1"/>
            <a:r>
              <a:rPr lang="it-IT" altLang="it-IT" sz="3600" b="1" dirty="0">
                <a:solidFill>
                  <a:srgbClr val="FF3300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rPr>
              <a:t>Quesito 2</a:t>
            </a:r>
          </a:p>
        </p:txBody>
      </p:sp>
      <p:sp>
        <p:nvSpPr>
          <p:cNvPr id="2" name="Segnaposto piè di pagina 1">
            <a:extLst>
              <a:ext uri="{FF2B5EF4-FFF2-40B4-BE49-F238E27FC236}">
                <a16:creationId xmlns:a16="http://schemas.microsoft.com/office/drawing/2014/main" id="{EF00FA91-09E5-8E4C-AF25-54D6673CFC2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-136598" y="6479874"/>
            <a:ext cx="2399043" cy="457200"/>
          </a:xfrm>
        </p:spPr>
        <p:txBody>
          <a:bodyPr/>
          <a:lstStyle/>
          <a:p>
            <a:r>
              <a:rPr lang="it-IT" altLang="it-IT" dirty="0"/>
              <a:t>Daniela Valenti, 2020</a:t>
            </a:r>
          </a:p>
        </p:txBody>
      </p:sp>
      <p:sp>
        <p:nvSpPr>
          <p:cNvPr id="3" name="Segnaposto numero diapositiva 2">
            <a:extLst>
              <a:ext uri="{FF2B5EF4-FFF2-40B4-BE49-F238E27FC236}">
                <a16:creationId xmlns:a16="http://schemas.microsoft.com/office/drawing/2014/main" id="{879DB06C-AAD3-F447-A86D-63462C15D71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362831" y="6400799"/>
            <a:ext cx="504645" cy="307675"/>
          </a:xfrm>
        </p:spPr>
        <p:txBody>
          <a:bodyPr/>
          <a:lstStyle/>
          <a:p>
            <a:fld id="{39F5D3D4-1EF2-4D42-A828-5440BC6102A3}" type="slidenum">
              <a:rPr lang="it-IT" altLang="it-IT" smtClean="0"/>
              <a:pPr/>
              <a:t>28</a:t>
            </a:fld>
            <a:endParaRPr lang="it-IT" altLang="it-IT" dirty="0"/>
          </a:p>
        </p:txBody>
      </p:sp>
      <p:pic>
        <p:nvPicPr>
          <p:cNvPr id="8" name="Immagine 7">
            <a:extLst>
              <a:ext uri="{FF2B5EF4-FFF2-40B4-BE49-F238E27FC236}">
                <a16:creationId xmlns:a16="http://schemas.microsoft.com/office/drawing/2014/main" id="{50F91543-8390-4C48-9C5A-47236086F7B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90438" y="1272575"/>
            <a:ext cx="7086600" cy="36703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03815480"/>
      </p:ext>
    </p:extLst>
  </p:cSld>
  <p:clrMapOvr>
    <a:masterClrMapping/>
  </p:clrMapOvr>
  <p:transition/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>
            <a:extLst>
              <a:ext uri="{FF2B5EF4-FFF2-40B4-BE49-F238E27FC236}">
                <a16:creationId xmlns:a16="http://schemas.microsoft.com/office/drawing/2014/main" id="{8F0A89D5-6190-7B43-B002-864A08F98DE0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0" y="690871"/>
            <a:ext cx="8867476" cy="819150"/>
          </a:xfrm>
        </p:spPr>
        <p:txBody>
          <a:bodyPr/>
          <a:lstStyle/>
          <a:p>
            <a:pPr algn="ctr" eaLnBrk="1" hangingPunct="1"/>
            <a:r>
              <a:rPr lang="it-IT" altLang="it-IT" sz="3600" b="1" dirty="0">
                <a:solidFill>
                  <a:srgbClr val="FF3300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rPr>
              <a:t>Quesiti 3 e 4</a:t>
            </a:r>
          </a:p>
        </p:txBody>
      </p:sp>
      <p:sp>
        <p:nvSpPr>
          <p:cNvPr id="2" name="Segnaposto piè di pagina 1">
            <a:extLst>
              <a:ext uri="{FF2B5EF4-FFF2-40B4-BE49-F238E27FC236}">
                <a16:creationId xmlns:a16="http://schemas.microsoft.com/office/drawing/2014/main" id="{EF00FA91-09E5-8E4C-AF25-54D6673CFC2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-136598" y="6479874"/>
            <a:ext cx="2399043" cy="457200"/>
          </a:xfrm>
        </p:spPr>
        <p:txBody>
          <a:bodyPr/>
          <a:lstStyle/>
          <a:p>
            <a:r>
              <a:rPr lang="it-IT" altLang="it-IT" dirty="0"/>
              <a:t>Daniela Valenti, 2020</a:t>
            </a:r>
          </a:p>
        </p:txBody>
      </p:sp>
      <p:sp>
        <p:nvSpPr>
          <p:cNvPr id="3" name="Segnaposto numero diapositiva 2">
            <a:extLst>
              <a:ext uri="{FF2B5EF4-FFF2-40B4-BE49-F238E27FC236}">
                <a16:creationId xmlns:a16="http://schemas.microsoft.com/office/drawing/2014/main" id="{879DB06C-AAD3-F447-A86D-63462C15D71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362831" y="6400799"/>
            <a:ext cx="504645" cy="307675"/>
          </a:xfrm>
        </p:spPr>
        <p:txBody>
          <a:bodyPr/>
          <a:lstStyle/>
          <a:p>
            <a:fld id="{39F5D3D4-1EF2-4D42-A828-5440BC6102A3}" type="slidenum">
              <a:rPr lang="it-IT" altLang="it-IT" smtClean="0"/>
              <a:pPr/>
              <a:t>29</a:t>
            </a:fld>
            <a:endParaRPr lang="it-IT" altLang="it-IT" dirty="0"/>
          </a:p>
        </p:txBody>
      </p:sp>
      <p:pic>
        <p:nvPicPr>
          <p:cNvPr id="5" name="Immagine 4">
            <a:extLst>
              <a:ext uri="{FF2B5EF4-FFF2-40B4-BE49-F238E27FC236}">
                <a16:creationId xmlns:a16="http://schemas.microsoft.com/office/drawing/2014/main" id="{71630DCB-4418-BF41-9DA0-204CEF869B9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3330" y="1598482"/>
            <a:ext cx="8039884" cy="1799625"/>
          </a:xfrm>
          <a:prstGeom prst="rect">
            <a:avLst/>
          </a:prstGeom>
        </p:spPr>
      </p:pic>
      <p:sp>
        <p:nvSpPr>
          <p:cNvPr id="7" name="CasellaDiTesto 6">
            <a:extLst>
              <a:ext uri="{FF2B5EF4-FFF2-40B4-BE49-F238E27FC236}">
                <a16:creationId xmlns:a16="http://schemas.microsoft.com/office/drawing/2014/main" id="{8454AC6D-26F5-164D-BE31-955088AC68E4}"/>
              </a:ext>
            </a:extLst>
          </p:cNvPr>
          <p:cNvSpPr txBox="1"/>
          <p:nvPr/>
        </p:nvSpPr>
        <p:spPr>
          <a:xfrm>
            <a:off x="472356" y="3620529"/>
            <a:ext cx="7890475" cy="2246769"/>
          </a:xfrm>
          <a:prstGeom prst="rect">
            <a:avLst/>
          </a:prstGeom>
          <a:solidFill>
            <a:srgbClr val="FFF9EA"/>
          </a:solidFill>
        </p:spPr>
        <p:txBody>
          <a:bodyPr wrap="square" rtlCol="0">
            <a:spAutoFit/>
          </a:bodyPr>
          <a:lstStyle/>
          <a:p>
            <a:r>
              <a:rPr lang="it-IT" sz="2800" b="1" dirty="0">
                <a:latin typeface="Arial" panose="020B0604020202020204" pitchFamily="34" charset="0"/>
                <a:cs typeface="Arial" panose="020B0604020202020204" pitchFamily="34" charset="0"/>
              </a:rPr>
              <a:t>Una precisazione importante da aggiungere:</a:t>
            </a:r>
          </a:p>
          <a:p>
            <a:r>
              <a:rPr lang="it-IT" sz="2800" b="1" dirty="0">
                <a:latin typeface="Arial" panose="020B0604020202020204" pitchFamily="34" charset="0"/>
                <a:cs typeface="Arial" panose="020B0604020202020204" pitchFamily="34" charset="0"/>
              </a:rPr>
              <a:t>a partire da una data equazione, ottengo un’equazione equivalente, se moltiplico o divido i due membri per uno stesso numero </a:t>
            </a:r>
            <a:r>
              <a:rPr lang="it-IT" sz="2800" b="1" u="sng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diverso da zero</a:t>
            </a:r>
          </a:p>
        </p:txBody>
      </p:sp>
    </p:spTree>
    <p:extLst>
      <p:ext uri="{BB962C8B-B14F-4D97-AF65-F5344CB8AC3E}">
        <p14:creationId xmlns:p14="http://schemas.microsoft.com/office/powerpoint/2010/main" val="1610679504"/>
      </p:ext>
    </p:extLst>
  </p:cSld>
  <p:clrMapOvr>
    <a:masterClrMapping/>
  </p:clrMapOvr>
  <p:transition/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>
            <a:extLst>
              <a:ext uri="{FF2B5EF4-FFF2-40B4-BE49-F238E27FC236}">
                <a16:creationId xmlns:a16="http://schemas.microsoft.com/office/drawing/2014/main" id="{8F0A89D5-6190-7B43-B002-864A08F98DE0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0" y="690871"/>
            <a:ext cx="8867476" cy="819150"/>
          </a:xfrm>
        </p:spPr>
        <p:txBody>
          <a:bodyPr/>
          <a:lstStyle/>
          <a:p>
            <a:pPr algn="ctr" eaLnBrk="1" hangingPunct="1"/>
            <a:r>
              <a:rPr lang="it-IT" altLang="it-IT" sz="3600" b="1" dirty="0">
                <a:solidFill>
                  <a:srgbClr val="FF3300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rPr>
              <a:t>Quesito 5</a:t>
            </a:r>
          </a:p>
        </p:txBody>
      </p:sp>
      <p:sp>
        <p:nvSpPr>
          <p:cNvPr id="2" name="Segnaposto piè di pagina 1">
            <a:extLst>
              <a:ext uri="{FF2B5EF4-FFF2-40B4-BE49-F238E27FC236}">
                <a16:creationId xmlns:a16="http://schemas.microsoft.com/office/drawing/2014/main" id="{EF00FA91-09E5-8E4C-AF25-54D6673CFC2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-136598" y="6479874"/>
            <a:ext cx="2399043" cy="457200"/>
          </a:xfrm>
        </p:spPr>
        <p:txBody>
          <a:bodyPr/>
          <a:lstStyle/>
          <a:p>
            <a:r>
              <a:rPr lang="it-IT" altLang="it-IT" dirty="0"/>
              <a:t>Daniela Valenti, 2020</a:t>
            </a:r>
          </a:p>
        </p:txBody>
      </p:sp>
      <p:sp>
        <p:nvSpPr>
          <p:cNvPr id="3" name="Segnaposto numero diapositiva 2">
            <a:extLst>
              <a:ext uri="{FF2B5EF4-FFF2-40B4-BE49-F238E27FC236}">
                <a16:creationId xmlns:a16="http://schemas.microsoft.com/office/drawing/2014/main" id="{879DB06C-AAD3-F447-A86D-63462C15D71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362831" y="6400799"/>
            <a:ext cx="504645" cy="307675"/>
          </a:xfrm>
        </p:spPr>
        <p:txBody>
          <a:bodyPr/>
          <a:lstStyle/>
          <a:p>
            <a:fld id="{39F5D3D4-1EF2-4D42-A828-5440BC6102A3}" type="slidenum">
              <a:rPr lang="it-IT" altLang="it-IT" smtClean="0"/>
              <a:pPr/>
              <a:t>30</a:t>
            </a:fld>
            <a:endParaRPr lang="it-IT" altLang="it-IT" dirty="0"/>
          </a:p>
        </p:txBody>
      </p:sp>
      <p:pic>
        <p:nvPicPr>
          <p:cNvPr id="8" name="Immagine 7">
            <a:extLst>
              <a:ext uri="{FF2B5EF4-FFF2-40B4-BE49-F238E27FC236}">
                <a16:creationId xmlns:a16="http://schemas.microsoft.com/office/drawing/2014/main" id="{8FD23FD3-0CB7-2647-B198-A50C1ED880C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17431" y="1510021"/>
            <a:ext cx="7645400" cy="36449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13366012"/>
      </p:ext>
    </p:extLst>
  </p:cSld>
  <p:clrMapOvr>
    <a:masterClrMapping/>
  </p:clrMapOvr>
  <p:transition/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>
            <a:extLst>
              <a:ext uri="{FF2B5EF4-FFF2-40B4-BE49-F238E27FC236}">
                <a16:creationId xmlns:a16="http://schemas.microsoft.com/office/drawing/2014/main" id="{8F0A89D5-6190-7B43-B002-864A08F98DE0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66111" y="99394"/>
            <a:ext cx="8867476" cy="642346"/>
          </a:xfrm>
        </p:spPr>
        <p:txBody>
          <a:bodyPr/>
          <a:lstStyle/>
          <a:p>
            <a:pPr algn="ctr" eaLnBrk="1" hangingPunct="1"/>
            <a:r>
              <a:rPr lang="it-IT" altLang="it-IT" sz="3600" b="1" dirty="0">
                <a:solidFill>
                  <a:srgbClr val="FF3300"/>
                </a:solidFill>
                <a:latin typeface="Arial Narrow" panose="020B0604020202020204" pitchFamily="34" charset="0"/>
                <a:ea typeface="ＭＳ Ｐゴシック" panose="020B0600070205080204" pitchFamily="34" charset="-128"/>
                <a:cs typeface="Arial Narrow" panose="020B0604020202020204" pitchFamily="34" charset="0"/>
              </a:rPr>
              <a:t>Procedimento per risolvere un’equazione</a:t>
            </a:r>
          </a:p>
        </p:txBody>
      </p:sp>
      <p:sp>
        <p:nvSpPr>
          <p:cNvPr id="2" name="Segnaposto piè di pagina 1">
            <a:extLst>
              <a:ext uri="{FF2B5EF4-FFF2-40B4-BE49-F238E27FC236}">
                <a16:creationId xmlns:a16="http://schemas.microsoft.com/office/drawing/2014/main" id="{EF00FA91-09E5-8E4C-AF25-54D6673CFC2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-136598" y="6479874"/>
            <a:ext cx="2399043" cy="457200"/>
          </a:xfrm>
        </p:spPr>
        <p:txBody>
          <a:bodyPr/>
          <a:lstStyle/>
          <a:p>
            <a:r>
              <a:rPr lang="it-IT" altLang="it-IT" dirty="0"/>
              <a:t>Daniela Valenti, 2020</a:t>
            </a:r>
          </a:p>
        </p:txBody>
      </p:sp>
      <p:sp>
        <p:nvSpPr>
          <p:cNvPr id="3" name="Segnaposto numero diapositiva 2">
            <a:extLst>
              <a:ext uri="{FF2B5EF4-FFF2-40B4-BE49-F238E27FC236}">
                <a16:creationId xmlns:a16="http://schemas.microsoft.com/office/drawing/2014/main" id="{879DB06C-AAD3-F447-A86D-63462C15D71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362831" y="6400799"/>
            <a:ext cx="504645" cy="307675"/>
          </a:xfrm>
        </p:spPr>
        <p:txBody>
          <a:bodyPr/>
          <a:lstStyle/>
          <a:p>
            <a:fld id="{39F5D3D4-1EF2-4D42-A828-5440BC6102A3}" type="slidenum">
              <a:rPr lang="it-IT" altLang="it-IT" smtClean="0"/>
              <a:pPr/>
              <a:t>31</a:t>
            </a:fld>
            <a:endParaRPr lang="it-IT" altLang="it-IT" dirty="0"/>
          </a:p>
        </p:txBody>
      </p:sp>
      <p:sp>
        <p:nvSpPr>
          <p:cNvPr id="5" name="CasellaDiTesto 4">
            <a:extLst>
              <a:ext uri="{FF2B5EF4-FFF2-40B4-BE49-F238E27FC236}">
                <a16:creationId xmlns:a16="http://schemas.microsoft.com/office/drawing/2014/main" id="{141065F5-4A0A-294F-BB37-6382BBF6A569}"/>
              </a:ext>
            </a:extLst>
          </p:cNvPr>
          <p:cNvSpPr txBox="1"/>
          <p:nvPr/>
        </p:nvSpPr>
        <p:spPr>
          <a:xfrm>
            <a:off x="1448579" y="794413"/>
            <a:ext cx="1791376" cy="5370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2800" b="1" dirty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Esempio</a:t>
            </a:r>
          </a:p>
        </p:txBody>
      </p:sp>
      <p:sp>
        <p:nvSpPr>
          <p:cNvPr id="11" name="Callout con freccia in giù 10">
            <a:extLst>
              <a:ext uri="{FF2B5EF4-FFF2-40B4-BE49-F238E27FC236}">
                <a16:creationId xmlns:a16="http://schemas.microsoft.com/office/drawing/2014/main" id="{45F3F63A-C1AC-5D4B-9C1D-1E88FBFFC006}"/>
              </a:ext>
            </a:extLst>
          </p:cNvPr>
          <p:cNvSpPr/>
          <p:nvPr/>
        </p:nvSpPr>
        <p:spPr bwMode="auto">
          <a:xfrm>
            <a:off x="672738" y="2186142"/>
            <a:ext cx="3533791" cy="783772"/>
          </a:xfrm>
          <a:prstGeom prst="downArrowCallout">
            <a:avLst/>
          </a:prstGeom>
          <a:solidFill>
            <a:srgbClr val="FFF9EA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it-IT" sz="2400" b="1" dirty="0">
                <a:latin typeface="+mn-lt"/>
              </a:rPr>
              <a:t>Aggiungo </a:t>
            </a:r>
            <a:r>
              <a:rPr lang="it-IT" sz="2400" b="1" dirty="0">
                <a:solidFill>
                  <a:srgbClr val="FF0000"/>
                </a:solidFill>
                <a:latin typeface="+mn-lt"/>
              </a:rPr>
              <a:t>4</a:t>
            </a:r>
            <a:r>
              <a:rPr lang="it-IT" sz="2400" b="1" i="1" dirty="0">
                <a:solidFill>
                  <a:srgbClr val="FF0000"/>
                </a:solidFill>
                <a:cs typeface="Times New Roman" panose="02020603050405020304" pitchFamily="18" charset="0"/>
              </a:rPr>
              <a:t>x</a:t>
            </a:r>
            <a:r>
              <a:rPr lang="it-IT" sz="2400" b="1" dirty="0">
                <a:latin typeface="+mn-lt"/>
              </a:rPr>
              <a:t> ai due membri</a:t>
            </a:r>
            <a:endParaRPr kumimoji="0" lang="it-IT" sz="24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+mn-lt"/>
            </a:endParaRPr>
          </a:p>
        </p:txBody>
      </p:sp>
      <p:pic>
        <p:nvPicPr>
          <p:cNvPr id="17" name="Immagine 16">
            <a:extLst>
              <a:ext uri="{FF2B5EF4-FFF2-40B4-BE49-F238E27FC236}">
                <a16:creationId xmlns:a16="http://schemas.microsoft.com/office/drawing/2014/main" id="{3F67955D-0B14-1141-89C7-9F375F9C8680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7531" b="20858"/>
          <a:stretch/>
        </p:blipFill>
        <p:spPr>
          <a:xfrm>
            <a:off x="1674094" y="2989703"/>
            <a:ext cx="1453974" cy="535483"/>
          </a:xfrm>
          <a:prstGeom prst="rect">
            <a:avLst/>
          </a:prstGeom>
        </p:spPr>
      </p:pic>
      <p:sp>
        <p:nvSpPr>
          <p:cNvPr id="19" name="Callout con freccia in giù 18">
            <a:extLst>
              <a:ext uri="{FF2B5EF4-FFF2-40B4-BE49-F238E27FC236}">
                <a16:creationId xmlns:a16="http://schemas.microsoft.com/office/drawing/2014/main" id="{6B589CFC-D243-7D46-9D13-00FC39910075}"/>
              </a:ext>
            </a:extLst>
          </p:cNvPr>
          <p:cNvSpPr/>
          <p:nvPr/>
        </p:nvSpPr>
        <p:spPr bwMode="auto">
          <a:xfrm>
            <a:off x="386321" y="3635394"/>
            <a:ext cx="3915892" cy="783772"/>
          </a:xfrm>
          <a:prstGeom prst="downArrowCallout">
            <a:avLst>
              <a:gd name="adj1" fmla="val 25000"/>
              <a:gd name="adj2" fmla="val 25000"/>
              <a:gd name="adj3" fmla="val 29605"/>
              <a:gd name="adj4" fmla="val 64977"/>
            </a:avLst>
          </a:prstGeom>
          <a:solidFill>
            <a:srgbClr val="FFF9EA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it-IT" sz="2400" b="1" dirty="0">
                <a:latin typeface="+mn-lt"/>
              </a:rPr>
              <a:t>Moltiplico per </a:t>
            </a:r>
            <a:r>
              <a:rPr lang="it-IT" sz="2400" b="1" dirty="0">
                <a:solidFill>
                  <a:srgbClr val="0000FF"/>
                </a:solidFill>
                <a:latin typeface="+mn-lt"/>
              </a:rPr>
              <a:t>1/6</a:t>
            </a:r>
            <a:r>
              <a:rPr lang="it-IT" sz="2400" b="1" dirty="0">
                <a:latin typeface="+mn-lt"/>
              </a:rPr>
              <a:t> i due membri</a:t>
            </a:r>
            <a:endParaRPr kumimoji="0" lang="it-IT" sz="24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+mn-lt"/>
            </a:endParaRPr>
          </a:p>
        </p:txBody>
      </p:sp>
      <p:pic>
        <p:nvPicPr>
          <p:cNvPr id="22" name="Immagine 21">
            <a:extLst>
              <a:ext uri="{FF2B5EF4-FFF2-40B4-BE49-F238E27FC236}">
                <a16:creationId xmlns:a16="http://schemas.microsoft.com/office/drawing/2014/main" id="{042B71B6-51BF-2D43-8A3B-807749C7084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868017" y="4471598"/>
            <a:ext cx="952500" cy="698500"/>
          </a:xfrm>
          <a:prstGeom prst="rect">
            <a:avLst/>
          </a:prstGeom>
          <a:ln w="28575">
            <a:solidFill>
              <a:srgbClr val="FF0000"/>
            </a:solidFill>
          </a:ln>
        </p:spPr>
      </p:pic>
      <p:pic>
        <p:nvPicPr>
          <p:cNvPr id="25" name="Immagine 24">
            <a:extLst>
              <a:ext uri="{FF2B5EF4-FFF2-40B4-BE49-F238E27FC236}">
                <a16:creationId xmlns:a16="http://schemas.microsoft.com/office/drawing/2014/main" id="{75ED4BF2-E6C6-5842-A7D1-EC3D94F0470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89504" y="1331413"/>
            <a:ext cx="2509527" cy="811592"/>
          </a:xfrm>
          <a:prstGeom prst="rect">
            <a:avLst/>
          </a:prstGeom>
        </p:spPr>
      </p:pic>
      <p:sp>
        <p:nvSpPr>
          <p:cNvPr id="4" name="CasellaDiTesto 3">
            <a:extLst>
              <a:ext uri="{FF2B5EF4-FFF2-40B4-BE49-F238E27FC236}">
                <a16:creationId xmlns:a16="http://schemas.microsoft.com/office/drawing/2014/main" id="{44E95785-1D29-CF44-A39C-279779590D5F}"/>
              </a:ext>
            </a:extLst>
          </p:cNvPr>
          <p:cNvSpPr txBox="1"/>
          <p:nvPr/>
        </p:nvSpPr>
        <p:spPr>
          <a:xfrm>
            <a:off x="5801387" y="801340"/>
            <a:ext cx="1692876" cy="523220"/>
          </a:xfrm>
          <a:prstGeom prst="rect">
            <a:avLst/>
          </a:prstGeom>
          <a:solidFill>
            <a:srgbClr val="FFFFFF"/>
          </a:solidFill>
        </p:spPr>
        <p:txBody>
          <a:bodyPr wrap="square" rtlCol="0">
            <a:spAutoFit/>
          </a:bodyPr>
          <a:lstStyle/>
          <a:p>
            <a:r>
              <a:rPr lang="it-IT" sz="2800" b="1" dirty="0">
                <a:latin typeface="Arial Narrow" panose="020B0604020202020204" pitchFamily="34" charset="0"/>
                <a:cs typeface="Arial Narrow" panose="020B0604020202020204" pitchFamily="34" charset="0"/>
              </a:rPr>
              <a:t>Equazione</a:t>
            </a:r>
          </a:p>
        </p:txBody>
      </p:sp>
      <p:sp>
        <p:nvSpPr>
          <p:cNvPr id="6" name="CasellaDiTesto 5">
            <a:extLst>
              <a:ext uri="{FF2B5EF4-FFF2-40B4-BE49-F238E27FC236}">
                <a16:creationId xmlns:a16="http://schemas.microsoft.com/office/drawing/2014/main" id="{3021B977-3AAD-F847-8C41-082CC3F14782}"/>
              </a:ext>
            </a:extLst>
          </p:cNvPr>
          <p:cNvSpPr txBox="1"/>
          <p:nvPr/>
        </p:nvSpPr>
        <p:spPr>
          <a:xfrm>
            <a:off x="6314230" y="3148976"/>
            <a:ext cx="1180033" cy="523220"/>
          </a:xfrm>
          <a:prstGeom prst="rect">
            <a:avLst/>
          </a:prstGeom>
          <a:solidFill>
            <a:srgbClr val="FFFFFF"/>
          </a:solidFill>
        </p:spPr>
        <p:txBody>
          <a:bodyPr wrap="square" rtlCol="0">
            <a:spAutoFit/>
          </a:bodyPr>
          <a:lstStyle/>
          <a:p>
            <a:r>
              <a:rPr lang="it-IT" sz="2800" b="1" i="1" dirty="0" err="1"/>
              <a:t>ax</a:t>
            </a:r>
            <a:r>
              <a:rPr lang="it-IT" sz="2800" b="1" dirty="0"/>
              <a:t> = </a:t>
            </a:r>
            <a:r>
              <a:rPr lang="it-IT" sz="2800" b="1" i="1" dirty="0"/>
              <a:t>b</a:t>
            </a:r>
          </a:p>
        </p:txBody>
      </p:sp>
      <p:sp>
        <p:nvSpPr>
          <p:cNvPr id="20" name="Callout con freccia in giù 19">
            <a:extLst>
              <a:ext uri="{FF2B5EF4-FFF2-40B4-BE49-F238E27FC236}">
                <a16:creationId xmlns:a16="http://schemas.microsoft.com/office/drawing/2014/main" id="{C3B1AFC8-396D-AD41-9520-9B9B3E4C166E}"/>
              </a:ext>
            </a:extLst>
          </p:cNvPr>
          <p:cNvSpPr/>
          <p:nvPr/>
        </p:nvSpPr>
        <p:spPr bwMode="auto">
          <a:xfrm>
            <a:off x="5026052" y="3679369"/>
            <a:ext cx="3915892" cy="783772"/>
          </a:xfrm>
          <a:prstGeom prst="downArrowCallout">
            <a:avLst>
              <a:gd name="adj1" fmla="val 25000"/>
              <a:gd name="adj2" fmla="val 25000"/>
              <a:gd name="adj3" fmla="val 29605"/>
              <a:gd name="adj4" fmla="val 64977"/>
            </a:avLst>
          </a:prstGeom>
          <a:solidFill>
            <a:srgbClr val="FFF9EA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it-IT" sz="2400" b="1" dirty="0">
                <a:latin typeface="+mn-lt"/>
              </a:rPr>
              <a:t>Moltiplico per </a:t>
            </a:r>
            <a:r>
              <a:rPr lang="it-IT" sz="2400" b="1" dirty="0">
                <a:solidFill>
                  <a:srgbClr val="0000FF"/>
                </a:solidFill>
                <a:latin typeface="+mn-lt"/>
              </a:rPr>
              <a:t>1/a</a:t>
            </a:r>
            <a:r>
              <a:rPr lang="it-IT" sz="2400" b="1" dirty="0">
                <a:latin typeface="+mn-lt"/>
              </a:rPr>
              <a:t> i due membri</a:t>
            </a:r>
            <a:endParaRPr kumimoji="0" lang="it-IT" sz="24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+mn-lt"/>
            </a:endParaRPr>
          </a:p>
        </p:txBody>
      </p:sp>
      <p:sp>
        <p:nvSpPr>
          <p:cNvPr id="10" name="CasellaDiTesto 9">
            <a:extLst>
              <a:ext uri="{FF2B5EF4-FFF2-40B4-BE49-F238E27FC236}">
                <a16:creationId xmlns:a16="http://schemas.microsoft.com/office/drawing/2014/main" id="{B67597DC-9E19-5246-83DC-50A9C110A97C}"/>
              </a:ext>
            </a:extLst>
          </p:cNvPr>
          <p:cNvSpPr txBox="1"/>
          <p:nvPr/>
        </p:nvSpPr>
        <p:spPr>
          <a:xfrm>
            <a:off x="5817524" y="5510028"/>
            <a:ext cx="2323743" cy="584775"/>
          </a:xfrm>
          <a:prstGeom prst="rect">
            <a:avLst/>
          </a:prstGeom>
          <a:solidFill>
            <a:srgbClr val="FFF9EA"/>
          </a:solidFill>
          <a:ln w="28575"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r>
              <a:rPr lang="it-IT" sz="3200" b="1" dirty="0">
                <a:solidFill>
                  <a:srgbClr val="FF0000"/>
                </a:solidFill>
              </a:rPr>
              <a:t>Solo se </a:t>
            </a:r>
            <a:r>
              <a:rPr lang="it-IT" sz="3200" b="1" i="1" dirty="0">
                <a:solidFill>
                  <a:srgbClr val="FF0000"/>
                </a:solidFill>
              </a:rPr>
              <a:t>a</a:t>
            </a:r>
            <a:r>
              <a:rPr lang="it-IT" sz="3200" b="1" dirty="0">
                <a:solidFill>
                  <a:srgbClr val="FF0000"/>
                </a:solidFill>
              </a:rPr>
              <a:t> ≠ 0</a:t>
            </a:r>
          </a:p>
        </p:txBody>
      </p:sp>
      <p:pic>
        <p:nvPicPr>
          <p:cNvPr id="13" name="Immagine 12">
            <a:extLst>
              <a:ext uri="{FF2B5EF4-FFF2-40B4-BE49-F238E27FC236}">
                <a16:creationId xmlns:a16="http://schemas.microsoft.com/office/drawing/2014/main" id="{B155EF9D-3B32-D04A-B6CA-8F2B240DDC30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485223" y="4478332"/>
            <a:ext cx="1066800" cy="863600"/>
          </a:xfrm>
          <a:prstGeom prst="rect">
            <a:avLst/>
          </a:prstGeom>
          <a:ln w="28575">
            <a:solidFill>
              <a:srgbClr val="FF0000"/>
            </a:solidFill>
          </a:ln>
        </p:spPr>
      </p:pic>
      <p:sp>
        <p:nvSpPr>
          <p:cNvPr id="18" name="Callout con freccia in giù 17">
            <a:extLst>
              <a:ext uri="{FF2B5EF4-FFF2-40B4-BE49-F238E27FC236}">
                <a16:creationId xmlns:a16="http://schemas.microsoft.com/office/drawing/2014/main" id="{E2AFA0AE-74D9-0540-AE20-A880337361EB}"/>
              </a:ext>
            </a:extLst>
          </p:cNvPr>
          <p:cNvSpPr/>
          <p:nvPr/>
        </p:nvSpPr>
        <p:spPr bwMode="auto">
          <a:xfrm>
            <a:off x="4779052" y="1384818"/>
            <a:ext cx="4250387" cy="1759019"/>
          </a:xfrm>
          <a:prstGeom prst="downArrowCallout">
            <a:avLst/>
          </a:prstGeom>
          <a:solidFill>
            <a:srgbClr val="FFF9EA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it-IT" sz="2400" b="1" dirty="0">
                <a:latin typeface="+mn-lt"/>
              </a:rPr>
              <a:t>Aggiungo o sottraggo </a:t>
            </a:r>
            <a:r>
              <a:rPr lang="it-IT" sz="2400" b="1" dirty="0">
                <a:solidFill>
                  <a:srgbClr val="FF0000"/>
                </a:solidFill>
                <a:latin typeface="+mn-lt"/>
              </a:rPr>
              <a:t>le stesse </a:t>
            </a:r>
          </a:p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it-IT" sz="2400" b="1" dirty="0">
                <a:solidFill>
                  <a:srgbClr val="FF0000"/>
                </a:solidFill>
                <a:latin typeface="+mn-lt"/>
              </a:rPr>
              <a:t>espressioni</a:t>
            </a:r>
            <a:r>
              <a:rPr lang="it-IT" sz="2400" b="1" dirty="0">
                <a:latin typeface="+mn-lt"/>
              </a:rPr>
              <a:t> ai due membri fino </a:t>
            </a:r>
          </a:p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it-IT" sz="2400" b="1" dirty="0">
                <a:latin typeface="+mn-lt"/>
              </a:rPr>
              <a:t>a scrivere l’equazione nella forma</a:t>
            </a:r>
            <a:endParaRPr kumimoji="0" lang="it-IT" sz="24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1859099327"/>
      </p:ext>
    </p:extLst>
  </p:cSld>
  <p:clrMapOvr>
    <a:masterClrMapping/>
  </p:clrMapOvr>
  <p:transition/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>
            <a:extLst>
              <a:ext uri="{FF2B5EF4-FFF2-40B4-BE49-F238E27FC236}">
                <a16:creationId xmlns:a16="http://schemas.microsoft.com/office/drawing/2014/main" id="{8F0A89D5-6190-7B43-B002-864A08F98DE0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92056" y="138060"/>
            <a:ext cx="8867476" cy="642346"/>
          </a:xfrm>
        </p:spPr>
        <p:txBody>
          <a:bodyPr/>
          <a:lstStyle/>
          <a:p>
            <a:pPr algn="ctr" eaLnBrk="1" hangingPunct="1"/>
            <a:r>
              <a:rPr lang="it-IT" altLang="it-IT" sz="3600" b="1" dirty="0">
                <a:solidFill>
                  <a:srgbClr val="FF3300"/>
                </a:solidFill>
                <a:latin typeface="Arial Narrow" panose="020B0604020202020204" pitchFamily="34" charset="0"/>
                <a:ea typeface="ＭＳ Ｐゴシック" panose="020B0600070205080204" pitchFamily="34" charset="-128"/>
                <a:cs typeface="Arial Narrow" panose="020B0604020202020204" pitchFamily="34" charset="0"/>
              </a:rPr>
              <a:t>Procedimento per risolvere un’equazione</a:t>
            </a:r>
          </a:p>
        </p:txBody>
      </p:sp>
      <p:sp>
        <p:nvSpPr>
          <p:cNvPr id="2" name="Segnaposto piè di pagina 1">
            <a:extLst>
              <a:ext uri="{FF2B5EF4-FFF2-40B4-BE49-F238E27FC236}">
                <a16:creationId xmlns:a16="http://schemas.microsoft.com/office/drawing/2014/main" id="{EF00FA91-09E5-8E4C-AF25-54D6673CFC2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-136598" y="6479874"/>
            <a:ext cx="2399043" cy="457200"/>
          </a:xfrm>
        </p:spPr>
        <p:txBody>
          <a:bodyPr/>
          <a:lstStyle/>
          <a:p>
            <a:r>
              <a:rPr lang="it-IT" altLang="it-IT" dirty="0"/>
              <a:t>Daniela Valenti, 2020</a:t>
            </a:r>
          </a:p>
        </p:txBody>
      </p:sp>
      <p:sp>
        <p:nvSpPr>
          <p:cNvPr id="3" name="Segnaposto numero diapositiva 2">
            <a:extLst>
              <a:ext uri="{FF2B5EF4-FFF2-40B4-BE49-F238E27FC236}">
                <a16:creationId xmlns:a16="http://schemas.microsoft.com/office/drawing/2014/main" id="{879DB06C-AAD3-F447-A86D-63462C15D71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362831" y="6400799"/>
            <a:ext cx="504645" cy="307675"/>
          </a:xfrm>
        </p:spPr>
        <p:txBody>
          <a:bodyPr/>
          <a:lstStyle/>
          <a:p>
            <a:fld id="{39F5D3D4-1EF2-4D42-A828-5440BC6102A3}" type="slidenum">
              <a:rPr lang="it-IT" altLang="it-IT" smtClean="0"/>
              <a:pPr/>
              <a:t>32</a:t>
            </a:fld>
            <a:endParaRPr lang="it-IT" altLang="it-IT" dirty="0"/>
          </a:p>
        </p:txBody>
      </p:sp>
      <p:sp>
        <p:nvSpPr>
          <p:cNvPr id="5" name="CasellaDiTesto 4">
            <a:extLst>
              <a:ext uri="{FF2B5EF4-FFF2-40B4-BE49-F238E27FC236}">
                <a16:creationId xmlns:a16="http://schemas.microsoft.com/office/drawing/2014/main" id="{141065F5-4A0A-294F-BB37-6382BBF6A569}"/>
              </a:ext>
            </a:extLst>
          </p:cNvPr>
          <p:cNvSpPr txBox="1"/>
          <p:nvPr/>
        </p:nvSpPr>
        <p:spPr>
          <a:xfrm>
            <a:off x="565218" y="3595559"/>
            <a:ext cx="2702627" cy="954107"/>
          </a:xfrm>
          <a:prstGeom prst="rect">
            <a:avLst/>
          </a:prstGeom>
          <a:solidFill>
            <a:srgbClr val="FFFFFF"/>
          </a:solidFill>
        </p:spPr>
        <p:txBody>
          <a:bodyPr wrap="square" rtlCol="0">
            <a:spAutoFit/>
          </a:bodyPr>
          <a:lstStyle/>
          <a:p>
            <a:pPr algn="ctr"/>
            <a:r>
              <a:rPr lang="it-IT" sz="2800" b="1" dirty="0">
                <a:solidFill>
                  <a:srgbClr val="FF0000"/>
                </a:solidFill>
                <a:cs typeface="Times New Roman" panose="02020603050405020304" pitchFamily="18" charset="0"/>
              </a:rPr>
              <a:t>Equazione</a:t>
            </a:r>
          </a:p>
          <a:p>
            <a:r>
              <a:rPr lang="it-IT" sz="2800" b="1" dirty="0">
                <a:solidFill>
                  <a:srgbClr val="FF0000"/>
                </a:solidFill>
                <a:cs typeface="Times New Roman" panose="02020603050405020304" pitchFamily="18" charset="0"/>
              </a:rPr>
              <a:t>IMPOSSIBILE</a:t>
            </a:r>
          </a:p>
        </p:txBody>
      </p:sp>
      <p:sp>
        <p:nvSpPr>
          <p:cNvPr id="7" name="CasellaDiTesto 6">
            <a:extLst>
              <a:ext uri="{FF2B5EF4-FFF2-40B4-BE49-F238E27FC236}">
                <a16:creationId xmlns:a16="http://schemas.microsoft.com/office/drawing/2014/main" id="{EA9C805D-5AD0-F040-AF9F-F5797A08830A}"/>
              </a:ext>
            </a:extLst>
          </p:cNvPr>
          <p:cNvSpPr txBox="1"/>
          <p:nvPr/>
        </p:nvSpPr>
        <p:spPr>
          <a:xfrm>
            <a:off x="3322273" y="871649"/>
            <a:ext cx="1657867" cy="584775"/>
          </a:xfrm>
          <a:prstGeom prst="rect">
            <a:avLst/>
          </a:prstGeom>
          <a:solidFill>
            <a:srgbClr val="FFFFFF"/>
          </a:solidFill>
          <a:ln w="28575"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r>
              <a:rPr lang="it-IT" sz="3200" b="1" dirty="0"/>
              <a:t>Se </a:t>
            </a:r>
            <a:r>
              <a:rPr lang="it-IT" sz="3200" b="1" i="1" dirty="0"/>
              <a:t>a</a:t>
            </a:r>
            <a:r>
              <a:rPr lang="it-IT" sz="3200" b="1" dirty="0"/>
              <a:t> = 0</a:t>
            </a:r>
          </a:p>
        </p:txBody>
      </p:sp>
      <p:cxnSp>
        <p:nvCxnSpPr>
          <p:cNvPr id="9" name="Connettore 1 8">
            <a:extLst>
              <a:ext uri="{FF2B5EF4-FFF2-40B4-BE49-F238E27FC236}">
                <a16:creationId xmlns:a16="http://schemas.microsoft.com/office/drawing/2014/main" id="{A5E9882A-73D8-384B-A05E-AEA707E4DF9B}"/>
              </a:ext>
            </a:extLst>
          </p:cNvPr>
          <p:cNvCxnSpPr>
            <a:cxnSpLocks/>
            <a:stCxn id="7" idx="2"/>
          </p:cNvCxnSpPr>
          <p:nvPr/>
        </p:nvCxnSpPr>
        <p:spPr bwMode="auto">
          <a:xfrm flipH="1">
            <a:off x="2989218" y="1456424"/>
            <a:ext cx="1161989" cy="794281"/>
          </a:xfrm>
          <a:prstGeom prst="line">
            <a:avLst/>
          </a:prstGeom>
          <a:solidFill>
            <a:schemeClr val="accent1"/>
          </a:solidFill>
          <a:ln w="28575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21" name="Connettore 1 20">
            <a:extLst>
              <a:ext uri="{FF2B5EF4-FFF2-40B4-BE49-F238E27FC236}">
                <a16:creationId xmlns:a16="http://schemas.microsoft.com/office/drawing/2014/main" id="{6117586E-E6B6-104A-82C1-F39A8086EB09}"/>
              </a:ext>
            </a:extLst>
          </p:cNvPr>
          <p:cNvCxnSpPr>
            <a:cxnSpLocks/>
          </p:cNvCxnSpPr>
          <p:nvPr/>
        </p:nvCxnSpPr>
        <p:spPr bwMode="auto">
          <a:xfrm>
            <a:off x="4151206" y="1456424"/>
            <a:ext cx="976848" cy="794281"/>
          </a:xfrm>
          <a:prstGeom prst="line">
            <a:avLst/>
          </a:prstGeom>
          <a:solidFill>
            <a:schemeClr val="accent1"/>
          </a:solidFill>
          <a:ln w="28575" cap="flat" cmpd="sng" algn="ctr">
            <a:solidFill>
              <a:srgbClr val="3A7B53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23" name="CasellaDiTesto 22">
            <a:extLst>
              <a:ext uri="{FF2B5EF4-FFF2-40B4-BE49-F238E27FC236}">
                <a16:creationId xmlns:a16="http://schemas.microsoft.com/office/drawing/2014/main" id="{CA4E0FA2-7055-184E-AFB8-473054B86107}"/>
              </a:ext>
            </a:extLst>
          </p:cNvPr>
          <p:cNvSpPr txBox="1"/>
          <p:nvPr/>
        </p:nvSpPr>
        <p:spPr>
          <a:xfrm>
            <a:off x="2321997" y="2250705"/>
            <a:ext cx="988541" cy="523220"/>
          </a:xfrm>
          <a:prstGeom prst="rect">
            <a:avLst/>
          </a:prstGeom>
          <a:solidFill>
            <a:srgbClr val="FFFFFF"/>
          </a:solidFill>
          <a:ln w="28575"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r>
              <a:rPr lang="it-IT" sz="2800" b="1" i="1" dirty="0"/>
              <a:t>b</a:t>
            </a:r>
            <a:r>
              <a:rPr lang="it-IT" sz="2800" b="1" dirty="0"/>
              <a:t> ≠ 0</a:t>
            </a:r>
          </a:p>
        </p:txBody>
      </p:sp>
      <p:sp>
        <p:nvSpPr>
          <p:cNvPr id="26" name="CasellaDiTesto 25">
            <a:extLst>
              <a:ext uri="{FF2B5EF4-FFF2-40B4-BE49-F238E27FC236}">
                <a16:creationId xmlns:a16="http://schemas.microsoft.com/office/drawing/2014/main" id="{0536E186-EBA8-8649-B577-96B98A0E22CC}"/>
              </a:ext>
            </a:extLst>
          </p:cNvPr>
          <p:cNvSpPr txBox="1"/>
          <p:nvPr/>
        </p:nvSpPr>
        <p:spPr>
          <a:xfrm>
            <a:off x="4812625" y="2257878"/>
            <a:ext cx="988541" cy="523220"/>
          </a:xfrm>
          <a:prstGeom prst="rect">
            <a:avLst/>
          </a:prstGeom>
          <a:solidFill>
            <a:srgbClr val="FFFFFF"/>
          </a:solidFill>
          <a:ln w="28575">
            <a:solidFill>
              <a:srgbClr val="3A7B53"/>
            </a:solidFill>
          </a:ln>
        </p:spPr>
        <p:txBody>
          <a:bodyPr wrap="square" rtlCol="0">
            <a:spAutoFit/>
          </a:bodyPr>
          <a:lstStyle/>
          <a:p>
            <a:r>
              <a:rPr lang="it-IT" sz="2800" b="1" i="1" dirty="0"/>
              <a:t>b</a:t>
            </a:r>
            <a:r>
              <a:rPr lang="it-IT" sz="2800" b="1" dirty="0"/>
              <a:t> = 0</a:t>
            </a:r>
          </a:p>
        </p:txBody>
      </p:sp>
      <p:cxnSp>
        <p:nvCxnSpPr>
          <p:cNvPr id="30" name="Connettore 1 29">
            <a:extLst>
              <a:ext uri="{FF2B5EF4-FFF2-40B4-BE49-F238E27FC236}">
                <a16:creationId xmlns:a16="http://schemas.microsoft.com/office/drawing/2014/main" id="{9D6B000F-C4ED-2447-8467-5FF87223BBBA}"/>
              </a:ext>
            </a:extLst>
          </p:cNvPr>
          <p:cNvCxnSpPr>
            <a:cxnSpLocks/>
          </p:cNvCxnSpPr>
          <p:nvPr/>
        </p:nvCxnSpPr>
        <p:spPr bwMode="auto">
          <a:xfrm flipH="1">
            <a:off x="1654482" y="2781098"/>
            <a:ext cx="993504" cy="794281"/>
          </a:xfrm>
          <a:prstGeom prst="line">
            <a:avLst/>
          </a:prstGeom>
          <a:solidFill>
            <a:schemeClr val="accent1"/>
          </a:solidFill>
          <a:ln w="28575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34" name="Connettore 1 33">
            <a:extLst>
              <a:ext uri="{FF2B5EF4-FFF2-40B4-BE49-F238E27FC236}">
                <a16:creationId xmlns:a16="http://schemas.microsoft.com/office/drawing/2014/main" id="{430CA5E9-9BAC-4845-A0C2-215D19CF3AEB}"/>
              </a:ext>
            </a:extLst>
          </p:cNvPr>
          <p:cNvCxnSpPr>
            <a:cxnSpLocks/>
          </p:cNvCxnSpPr>
          <p:nvPr/>
        </p:nvCxnSpPr>
        <p:spPr bwMode="auto">
          <a:xfrm>
            <a:off x="5345693" y="2773925"/>
            <a:ext cx="910945" cy="911530"/>
          </a:xfrm>
          <a:prstGeom prst="line">
            <a:avLst/>
          </a:prstGeom>
          <a:solidFill>
            <a:schemeClr val="accent1"/>
          </a:solidFill>
          <a:ln w="28575" cap="flat" cmpd="sng" algn="ctr">
            <a:solidFill>
              <a:srgbClr val="3A7B53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37" name="CasellaDiTesto 36">
            <a:extLst>
              <a:ext uri="{FF2B5EF4-FFF2-40B4-BE49-F238E27FC236}">
                <a16:creationId xmlns:a16="http://schemas.microsoft.com/office/drawing/2014/main" id="{8B6C3938-753D-C54D-87DB-9358B8E2F127}"/>
              </a:ext>
            </a:extLst>
          </p:cNvPr>
          <p:cNvSpPr txBox="1"/>
          <p:nvPr/>
        </p:nvSpPr>
        <p:spPr>
          <a:xfrm>
            <a:off x="4639630" y="3620775"/>
            <a:ext cx="3311919" cy="954107"/>
          </a:xfrm>
          <a:prstGeom prst="rect">
            <a:avLst/>
          </a:prstGeom>
          <a:solidFill>
            <a:srgbClr val="FFFFFF"/>
          </a:solidFill>
        </p:spPr>
        <p:txBody>
          <a:bodyPr wrap="square" rtlCol="0">
            <a:spAutoFit/>
          </a:bodyPr>
          <a:lstStyle/>
          <a:p>
            <a:pPr algn="ctr"/>
            <a:r>
              <a:rPr lang="it-IT" sz="2800" b="1" dirty="0">
                <a:solidFill>
                  <a:srgbClr val="3A7B53"/>
                </a:solidFill>
                <a:cs typeface="Times New Roman" panose="02020603050405020304" pitchFamily="18" charset="0"/>
              </a:rPr>
              <a:t>Equazione</a:t>
            </a:r>
          </a:p>
          <a:p>
            <a:r>
              <a:rPr lang="it-IT" sz="2800" b="1" dirty="0">
                <a:solidFill>
                  <a:srgbClr val="3A7B53"/>
                </a:solidFill>
                <a:cs typeface="Times New Roman" panose="02020603050405020304" pitchFamily="18" charset="0"/>
              </a:rPr>
              <a:t>INDETERMINATA</a:t>
            </a:r>
          </a:p>
        </p:txBody>
      </p:sp>
      <p:sp>
        <p:nvSpPr>
          <p:cNvPr id="35" name="CasellaDiTesto 34">
            <a:extLst>
              <a:ext uri="{FF2B5EF4-FFF2-40B4-BE49-F238E27FC236}">
                <a16:creationId xmlns:a16="http://schemas.microsoft.com/office/drawing/2014/main" id="{5A69FA2B-5680-E94D-8876-FA3C69052BD7}"/>
              </a:ext>
            </a:extLst>
          </p:cNvPr>
          <p:cNvSpPr txBox="1"/>
          <p:nvPr/>
        </p:nvSpPr>
        <p:spPr>
          <a:xfrm>
            <a:off x="3353918" y="4717809"/>
            <a:ext cx="1317400" cy="523220"/>
          </a:xfrm>
          <a:prstGeom prst="rect">
            <a:avLst/>
          </a:prstGeom>
          <a:solidFill>
            <a:srgbClr val="FFFFFF"/>
          </a:solidFill>
        </p:spPr>
        <p:txBody>
          <a:bodyPr wrap="square" rtlCol="0">
            <a:spAutoFit/>
          </a:bodyPr>
          <a:lstStyle/>
          <a:p>
            <a:r>
              <a:rPr lang="it-IT" sz="2800" b="1" dirty="0">
                <a:latin typeface="Arial Narrow" panose="020B0604020202020204" pitchFamily="34" charset="0"/>
                <a:cs typeface="Arial Narrow" panose="020B0604020202020204" pitchFamily="34" charset="0"/>
              </a:rPr>
              <a:t>ESEMPI</a:t>
            </a:r>
          </a:p>
        </p:txBody>
      </p:sp>
      <p:sp>
        <p:nvSpPr>
          <p:cNvPr id="39" name="CasellaDiTesto 38">
            <a:extLst>
              <a:ext uri="{FF2B5EF4-FFF2-40B4-BE49-F238E27FC236}">
                <a16:creationId xmlns:a16="http://schemas.microsoft.com/office/drawing/2014/main" id="{AE581818-F435-4349-B19A-D61D0024E226}"/>
              </a:ext>
            </a:extLst>
          </p:cNvPr>
          <p:cNvSpPr txBox="1"/>
          <p:nvPr/>
        </p:nvSpPr>
        <p:spPr>
          <a:xfrm>
            <a:off x="1126856" y="4727786"/>
            <a:ext cx="1195141" cy="523220"/>
          </a:xfrm>
          <a:prstGeom prst="rect">
            <a:avLst/>
          </a:prstGeom>
          <a:solidFill>
            <a:srgbClr val="FFFFFF"/>
          </a:solidFill>
          <a:ln w="28575"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r>
              <a:rPr lang="it-IT" sz="2800" b="1" dirty="0"/>
              <a:t>0 = 12</a:t>
            </a:r>
          </a:p>
        </p:txBody>
      </p:sp>
      <p:sp>
        <p:nvSpPr>
          <p:cNvPr id="40" name="CasellaDiTesto 39">
            <a:extLst>
              <a:ext uri="{FF2B5EF4-FFF2-40B4-BE49-F238E27FC236}">
                <a16:creationId xmlns:a16="http://schemas.microsoft.com/office/drawing/2014/main" id="{1A307C1A-D515-6847-8332-D349AE273046}"/>
              </a:ext>
            </a:extLst>
          </p:cNvPr>
          <p:cNvSpPr txBox="1"/>
          <p:nvPr/>
        </p:nvSpPr>
        <p:spPr>
          <a:xfrm>
            <a:off x="5731312" y="4712957"/>
            <a:ext cx="1050652" cy="523220"/>
          </a:xfrm>
          <a:prstGeom prst="rect">
            <a:avLst/>
          </a:prstGeom>
          <a:solidFill>
            <a:srgbClr val="FFFFFF"/>
          </a:solidFill>
          <a:ln w="28575">
            <a:solidFill>
              <a:srgbClr val="3A7B53"/>
            </a:solidFill>
          </a:ln>
        </p:spPr>
        <p:txBody>
          <a:bodyPr wrap="square" rtlCol="0">
            <a:spAutoFit/>
          </a:bodyPr>
          <a:lstStyle/>
          <a:p>
            <a:r>
              <a:rPr lang="it-IT" sz="2800" b="1" dirty="0"/>
              <a:t>0 = 0</a:t>
            </a:r>
          </a:p>
        </p:txBody>
      </p:sp>
    </p:spTree>
    <p:extLst>
      <p:ext uri="{BB962C8B-B14F-4D97-AF65-F5344CB8AC3E}">
        <p14:creationId xmlns:p14="http://schemas.microsoft.com/office/powerpoint/2010/main" val="392520908"/>
      </p:ext>
    </p:extLst>
  </p:cSld>
  <p:clrMapOvr>
    <a:masterClrMapping/>
  </p:clrMapOvr>
  <p:transition/>
</p:sld>
</file>

<file path=ppt/theme/theme1.xml><?xml version="1.0" encoding="utf-8"?>
<a:theme xmlns:a="http://schemas.openxmlformats.org/drawingml/2006/main" name="Boomerang">
  <a:themeElements>
    <a:clrScheme name="Boomerang 1">
      <a:dk1>
        <a:srgbClr val="333333"/>
      </a:dk1>
      <a:lt1>
        <a:srgbClr val="9CDCDA"/>
      </a:lt1>
      <a:dk2>
        <a:srgbClr val="CCFFFF"/>
      </a:dk2>
      <a:lt2>
        <a:srgbClr val="C0C0C0"/>
      </a:lt2>
      <a:accent1>
        <a:srgbClr val="F5CDDF"/>
      </a:accent1>
      <a:accent2>
        <a:srgbClr val="99FFCC"/>
      </a:accent2>
      <a:accent3>
        <a:srgbClr val="CBEBEA"/>
      </a:accent3>
      <a:accent4>
        <a:srgbClr val="2A2A2A"/>
      </a:accent4>
      <a:accent5>
        <a:srgbClr val="F9E3EC"/>
      </a:accent5>
      <a:accent6>
        <a:srgbClr val="8AE7B9"/>
      </a:accent6>
      <a:hlink>
        <a:srgbClr val="0064F8"/>
      </a:hlink>
      <a:folHlink>
        <a:srgbClr val="007572"/>
      </a:folHlink>
    </a:clrScheme>
    <a:fontScheme name="Boomerang">
      <a:majorFont>
        <a:latin typeface="Arial Narrow"/>
        <a:ea typeface=""/>
        <a:cs typeface=""/>
      </a:majorFont>
      <a:minorFont>
        <a:latin typeface="Arial Narrow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3600" b="0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Times New Roman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3600" b="0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Times New Roman" charset="0"/>
          </a:defRPr>
        </a:defPPr>
      </a:lstStyle>
    </a:lnDef>
  </a:objectDefaults>
  <a:extraClrSchemeLst>
    <a:extraClrScheme>
      <a:clrScheme name="Boomerang 1">
        <a:dk1>
          <a:srgbClr val="333333"/>
        </a:dk1>
        <a:lt1>
          <a:srgbClr val="9CDCDA"/>
        </a:lt1>
        <a:dk2>
          <a:srgbClr val="CCFFFF"/>
        </a:dk2>
        <a:lt2>
          <a:srgbClr val="C0C0C0"/>
        </a:lt2>
        <a:accent1>
          <a:srgbClr val="F5CDDF"/>
        </a:accent1>
        <a:accent2>
          <a:srgbClr val="99FFCC"/>
        </a:accent2>
        <a:accent3>
          <a:srgbClr val="CBEBEA"/>
        </a:accent3>
        <a:accent4>
          <a:srgbClr val="2A2A2A"/>
        </a:accent4>
        <a:accent5>
          <a:srgbClr val="F9E3EC"/>
        </a:accent5>
        <a:accent6>
          <a:srgbClr val="8AE7B9"/>
        </a:accent6>
        <a:hlink>
          <a:srgbClr val="0064F8"/>
        </a:hlink>
        <a:folHlink>
          <a:srgbClr val="00757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oomerang 2">
        <a:dk1>
          <a:srgbClr val="333333"/>
        </a:dk1>
        <a:lt1>
          <a:srgbClr val="FFFFFF"/>
        </a:lt1>
        <a:dk2>
          <a:srgbClr val="CCFFFF"/>
        </a:dk2>
        <a:lt2>
          <a:srgbClr val="EAEAEA"/>
        </a:lt2>
        <a:accent1>
          <a:srgbClr val="F5CDDF"/>
        </a:accent1>
        <a:accent2>
          <a:srgbClr val="D1FFE8"/>
        </a:accent2>
        <a:accent3>
          <a:srgbClr val="FFFFFF"/>
        </a:accent3>
        <a:accent4>
          <a:srgbClr val="2A2A2A"/>
        </a:accent4>
        <a:accent5>
          <a:srgbClr val="F9E3EC"/>
        </a:accent5>
        <a:accent6>
          <a:srgbClr val="BDE7D2"/>
        </a:accent6>
        <a:hlink>
          <a:srgbClr val="33CCCC"/>
        </a:hlink>
        <a:folHlink>
          <a:srgbClr val="00757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oomerang 3">
        <a:dk1>
          <a:srgbClr val="000000"/>
        </a:dk1>
        <a:lt1>
          <a:srgbClr val="FFFFFF"/>
        </a:lt1>
        <a:dk2>
          <a:srgbClr val="EAEAEA"/>
        </a:dk2>
        <a:lt2>
          <a:srgbClr val="FFFFFF"/>
        </a:lt2>
        <a:accent1>
          <a:srgbClr val="C0C0C0"/>
        </a:accent1>
        <a:accent2>
          <a:srgbClr val="DDDDDD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C8C8C8"/>
        </a:accent6>
        <a:hlink>
          <a:srgbClr val="000000"/>
        </a:hlink>
        <a:folHlink>
          <a:srgbClr val="5F5F5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oomerang 4">
        <a:dk1>
          <a:srgbClr val="333333"/>
        </a:dk1>
        <a:lt1>
          <a:srgbClr val="FFFFCC"/>
        </a:lt1>
        <a:dk2>
          <a:srgbClr val="CCECFF"/>
        </a:dk2>
        <a:lt2>
          <a:srgbClr val="DDDDDD"/>
        </a:lt2>
        <a:accent1>
          <a:srgbClr val="F5CDDF"/>
        </a:accent1>
        <a:accent2>
          <a:srgbClr val="99FFCC"/>
        </a:accent2>
        <a:accent3>
          <a:srgbClr val="FFFFE2"/>
        </a:accent3>
        <a:accent4>
          <a:srgbClr val="2A2A2A"/>
        </a:accent4>
        <a:accent5>
          <a:srgbClr val="F9E3EC"/>
        </a:accent5>
        <a:accent6>
          <a:srgbClr val="8AE7B9"/>
        </a:accent6>
        <a:hlink>
          <a:srgbClr val="32CAC6"/>
        </a:hlink>
        <a:folHlink>
          <a:srgbClr val="4D6E9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oomerang 5">
        <a:dk1>
          <a:srgbClr val="333333"/>
        </a:dk1>
        <a:lt1>
          <a:srgbClr val="F2D0DA"/>
        </a:lt1>
        <a:dk2>
          <a:srgbClr val="CCECFF"/>
        </a:dk2>
        <a:lt2>
          <a:srgbClr val="EAEAEA"/>
        </a:lt2>
        <a:accent1>
          <a:srgbClr val="7BC7C9"/>
        </a:accent1>
        <a:accent2>
          <a:srgbClr val="EDECD1"/>
        </a:accent2>
        <a:accent3>
          <a:srgbClr val="F7E4EA"/>
        </a:accent3>
        <a:accent4>
          <a:srgbClr val="2A2A2A"/>
        </a:accent4>
        <a:accent5>
          <a:srgbClr val="BFE0E1"/>
        </a:accent5>
        <a:accent6>
          <a:srgbClr val="D7D6BD"/>
        </a:accent6>
        <a:hlink>
          <a:srgbClr val="CC0066"/>
        </a:hlink>
        <a:folHlink>
          <a:srgbClr val="00808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oomerang 6">
        <a:dk1>
          <a:srgbClr val="333333"/>
        </a:dk1>
        <a:lt1>
          <a:srgbClr val="C4BBD9"/>
        </a:lt1>
        <a:dk2>
          <a:srgbClr val="B0E1E8"/>
        </a:dk2>
        <a:lt2>
          <a:srgbClr val="D7D4B9"/>
        </a:lt2>
        <a:accent1>
          <a:srgbClr val="F5CDDF"/>
        </a:accent1>
        <a:accent2>
          <a:srgbClr val="B3E5C7"/>
        </a:accent2>
        <a:accent3>
          <a:srgbClr val="DEDAE9"/>
        </a:accent3>
        <a:accent4>
          <a:srgbClr val="2A2A2A"/>
        </a:accent4>
        <a:accent5>
          <a:srgbClr val="F9E3EC"/>
        </a:accent5>
        <a:accent6>
          <a:srgbClr val="A2CFB4"/>
        </a:accent6>
        <a:hlink>
          <a:srgbClr val="CC00FF"/>
        </a:hlink>
        <a:folHlink>
          <a:srgbClr val="362A6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oomerang 7">
        <a:dk1>
          <a:srgbClr val="333333"/>
        </a:dk1>
        <a:lt1>
          <a:srgbClr val="D0F781"/>
        </a:lt1>
        <a:dk2>
          <a:srgbClr val="BDD0ED"/>
        </a:dk2>
        <a:lt2>
          <a:srgbClr val="D1D1D1"/>
        </a:lt2>
        <a:accent1>
          <a:srgbClr val="FFFF99"/>
        </a:accent1>
        <a:accent2>
          <a:srgbClr val="B4DF49"/>
        </a:accent2>
        <a:accent3>
          <a:srgbClr val="E4FAC1"/>
        </a:accent3>
        <a:accent4>
          <a:srgbClr val="2A2A2A"/>
        </a:accent4>
        <a:accent5>
          <a:srgbClr val="FFFFCA"/>
        </a:accent5>
        <a:accent6>
          <a:srgbClr val="A3CA41"/>
        </a:accent6>
        <a:hlink>
          <a:srgbClr val="53AA3E"/>
        </a:hlink>
        <a:folHlink>
          <a:srgbClr val="FF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oomerang 8">
        <a:dk1>
          <a:srgbClr val="969696"/>
        </a:dk1>
        <a:lt1>
          <a:srgbClr val="F8F8F8"/>
        </a:lt1>
        <a:dk2>
          <a:srgbClr val="5F5F5F"/>
        </a:dk2>
        <a:lt2>
          <a:srgbClr val="808080"/>
        </a:lt2>
        <a:accent1>
          <a:srgbClr val="F5CDDF"/>
        </a:accent1>
        <a:accent2>
          <a:srgbClr val="4D4D4D"/>
        </a:accent2>
        <a:accent3>
          <a:srgbClr val="B6B6B6"/>
        </a:accent3>
        <a:accent4>
          <a:srgbClr val="D4D4D4"/>
        </a:accent4>
        <a:accent5>
          <a:srgbClr val="F9E3EC"/>
        </a:accent5>
        <a:accent6>
          <a:srgbClr val="454545"/>
        </a:accent6>
        <a:hlink>
          <a:srgbClr val="FFFF99"/>
        </a:hlink>
        <a:folHlink>
          <a:srgbClr val="FFE9FF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Proposal</Template>
  <TotalTime>19400</TotalTime>
  <Words>1447</Words>
  <Application>Microsoft Macintosh PowerPoint</Application>
  <PresentationFormat>Presentazione su schermo (4:3)</PresentationFormat>
  <Paragraphs>369</Paragraphs>
  <Slides>32</Slides>
  <Notes>32</Notes>
  <HiddenSlides>0</HiddenSlides>
  <MMClips>0</MMClips>
  <ScaleCrop>false</ScaleCrop>
  <HeadingPairs>
    <vt:vector size="8" baseType="variant">
      <vt:variant>
        <vt:lpstr>Caratteri utilizzati</vt:lpstr>
      </vt:variant>
      <vt:variant>
        <vt:i4>5</vt:i4>
      </vt:variant>
      <vt:variant>
        <vt:lpstr>Tema</vt:lpstr>
      </vt:variant>
      <vt:variant>
        <vt:i4>1</vt:i4>
      </vt:variant>
      <vt:variant>
        <vt:lpstr>Titoli diapositive</vt:lpstr>
      </vt:variant>
      <vt:variant>
        <vt:i4>32</vt:i4>
      </vt:variant>
      <vt:variant>
        <vt:lpstr>Presentazioni personalizzate</vt:lpstr>
      </vt:variant>
      <vt:variant>
        <vt:i4>4</vt:i4>
      </vt:variant>
    </vt:vector>
  </HeadingPairs>
  <TitlesOfParts>
    <vt:vector size="42" baseType="lpstr">
      <vt:lpstr>ＭＳ Ｐゴシック</vt:lpstr>
      <vt:lpstr>Arial</vt:lpstr>
      <vt:lpstr>Arial Black</vt:lpstr>
      <vt:lpstr>Arial Narrow</vt:lpstr>
      <vt:lpstr>Times New Roman</vt:lpstr>
      <vt:lpstr>Boomerang</vt:lpstr>
      <vt:lpstr> Equazioni di primo grado </vt:lpstr>
      <vt:lpstr> Un problema che conduce a un’equazione di primo grado </vt:lpstr>
      <vt:lpstr>Bilancio annuale di una fabbrica di  moto (in migliaia di euro) </vt:lpstr>
      <vt:lpstr>Tradurre il problema in un’equazione</vt:lpstr>
      <vt:lpstr>Tradurre il problema in un’equazione</vt:lpstr>
      <vt:lpstr>Tradurre il problema in un’equazione</vt:lpstr>
      <vt:lpstr>Tradurre il problema in un’equazione</vt:lpstr>
      <vt:lpstr>Tradurre il problema in un’equazione</vt:lpstr>
      <vt:lpstr>Risolvere l’equazione</vt:lpstr>
      <vt:lpstr>Risolvere l’equazione</vt:lpstr>
      <vt:lpstr>Verificare se la soluzione è corretta</vt:lpstr>
      <vt:lpstr>Bilancio della ditta in un altro paese</vt:lpstr>
      <vt:lpstr>Risolvere l’equazione</vt:lpstr>
      <vt:lpstr>Risolvere l’equazione</vt:lpstr>
      <vt:lpstr>Che cosa succede se aumento le entrate fisse di 5000 euro?</vt:lpstr>
      <vt:lpstr>Risolvere l’equazione</vt:lpstr>
      <vt:lpstr>Risolvere l’equazione</vt:lpstr>
      <vt:lpstr>Hai ritrovato un problema che si risolve con equazioni di primo grado </vt:lpstr>
      <vt:lpstr>Riconoscere un’equazione di I grado</vt:lpstr>
      <vt:lpstr>Vocabolario matematico</vt:lpstr>
      <vt:lpstr>Confrontare equazioni</vt:lpstr>
      <vt:lpstr>Equazioni equivalenti</vt:lpstr>
      <vt:lpstr>Procedimenti per ottenere equazioni equivalenti</vt:lpstr>
      <vt:lpstr>Procedimento per risolvere un’equazione</vt:lpstr>
      <vt:lpstr>Attività</vt:lpstr>
      <vt:lpstr>Che cosa hai ottenuto</vt:lpstr>
      <vt:lpstr>Quesito 1</vt:lpstr>
      <vt:lpstr>Quesito 2</vt:lpstr>
      <vt:lpstr>Quesiti 3 e 4</vt:lpstr>
      <vt:lpstr>Quesito 5</vt:lpstr>
      <vt:lpstr>Procedimento per risolvere un’equazione</vt:lpstr>
      <vt:lpstr>Procedimento per risolvere un’equazione</vt:lpstr>
      <vt:lpstr>Bolzano</vt:lpstr>
      <vt:lpstr>Cantor</vt:lpstr>
      <vt:lpstr>Hilbert</vt:lpstr>
      <vt:lpstr>Archimede</vt:lpstr>
    </vt:vector>
  </TitlesOfParts>
  <Company/>
  <LinksUpToDate>false</LinksUpToDate>
  <SharedDoc>false</SharedDoc>
  <HyperlinksChanged>false</HyperlinksChanged>
  <AppVersion>16.0016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L’Infinito</dc:title>
  <dc:creator>Riccardo Righi</dc:creator>
  <cp:lastModifiedBy>Microsoft Office User</cp:lastModifiedBy>
  <cp:revision>737</cp:revision>
  <cp:lastPrinted>2008-09-19T18:47:32Z</cp:lastPrinted>
  <dcterms:created xsi:type="dcterms:W3CDTF">2012-02-19T09:53:39Z</dcterms:created>
  <dcterms:modified xsi:type="dcterms:W3CDTF">2020-09-21T15:35:29Z</dcterms:modified>
</cp:coreProperties>
</file>